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2" r:id="rId10"/>
    <p:sldId id="267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49" d="100"/>
          <a:sy n="49" d="100"/>
        </p:scale>
        <p:origin x="-12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choolpark7.dn.ua/image_uploads/pdd/2013/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«Сто к одному»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детский сад № 22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цвет автомобиля самый безопасный?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87727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чём можно доехать до детского сада?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можно переходить улицу?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52936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 транспорт можно обходить сзади?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789040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чаще всего паркуют автомобили?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79715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Самый опасный вид транспорта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980728"/>
            <a:ext cx="39239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Красный, белый, жёлтый, чёрный, зелёный, синий, серый, не знаю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1916832"/>
            <a:ext cx="39239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пешеходному переходу; по зебре; на светофоре; на дороге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2708920"/>
            <a:ext cx="39604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Автобус, автомобиль (машину), троллейбус, не помню, не знаю, трамвай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3717032"/>
            <a:ext cx="39604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парковке, на стоянке, рядом с домом, на заправке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4509120"/>
            <a:ext cx="39239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Автомобиль (машина),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мото-цикл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метро, длинный лимузин, самолёт, грузовик,  не знаю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5661248"/>
            <a:ext cx="3960440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машине, на автобусе, на маршрутке,  на велосипеде, на электричке, на такси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цвет автомобиля самый безопасный?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87727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чём можно доехать до детского сада?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можно переходить улицу?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52936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 транспорт можно обходить сзади?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933056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чаще всего паркуют автомобили?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79715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Самый опасный вид транспорта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10527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19888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28529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386104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479715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0527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0272" y="19888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20272" y="28529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386104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20272" y="479715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20272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park7.dn.ua/image_uploads/pdd/2013/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Простая игра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может управлять автомобилем?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587727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может управлять автомобилем?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водитель           54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мужчина            6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мама                  16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папа                    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Человек, достигший 18 лет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полицейский  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должен быть оборудован автобус для перевозки детей?</a:t>
            </a:r>
            <a:endParaRPr lang="ru-RU" sz="3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87727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Двойная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должен быть оборудован автобус для перевозки детей?</a:t>
            </a:r>
            <a:endParaRPr lang="ru-RU" sz="3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988840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детскими креслами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28х2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5229200"/>
            <a:ext cx="54726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прибором, определяющим состояние водителя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7х2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636912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множеством сидений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21х2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284984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ремнями безопасности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15х2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933056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знаю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14х2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581128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знаком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«ДЕТИ»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9х2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6165304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кассой    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6х2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нужно вести себя в общественном транспорте?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06084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01317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70892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86104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4371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616530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55892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нужно вести себя в общественном транспорте?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77281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хорошо             32х3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94116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прилично           6х3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348880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тихо                  21х3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996952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спокойно          17х3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645024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мусорить       8х3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293096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шалить          7х3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616530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расслабленно    4х3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55892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справедливо      5х3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Игра-наоборот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самый быстрый вид транспорта?</a:t>
            </a:r>
            <a:endParaRPr lang="ru-RU" sz="36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Игра-наоборот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самый быстрый вид транспорта?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844824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самолёт              15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602128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электричка        240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492896"/>
            <a:ext cx="46085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автомобиль        30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(машина)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50100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мотоцикл           60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149080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метро                 120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797152"/>
            <a:ext cx="46085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гоночный автомобиль       180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345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Игра «Сто к одному»</vt:lpstr>
      <vt:lpstr>Простая игра </vt:lpstr>
      <vt:lpstr>Простая игра</vt:lpstr>
      <vt:lpstr>Двойная игра</vt:lpstr>
      <vt:lpstr>Двойная игра</vt:lpstr>
      <vt:lpstr>Тройная игра</vt:lpstr>
      <vt:lpstr>Тройная игра</vt:lpstr>
      <vt:lpstr>Игра-наоборот</vt:lpstr>
      <vt:lpstr>Игра-наоборот</vt:lpstr>
      <vt:lpstr>Большая игра</vt:lpstr>
      <vt:lpstr>Большая игра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</dc:creator>
  <cp:lastModifiedBy>Konstantin</cp:lastModifiedBy>
  <cp:revision>62</cp:revision>
  <dcterms:created xsi:type="dcterms:W3CDTF">2014-02-13T13:10:16Z</dcterms:created>
  <dcterms:modified xsi:type="dcterms:W3CDTF">2014-02-19T17:41:58Z</dcterms:modified>
</cp:coreProperties>
</file>