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59" r:id="rId4"/>
    <p:sldId id="260" r:id="rId5"/>
    <p:sldId id="263" r:id="rId6"/>
    <p:sldId id="261" r:id="rId7"/>
    <p:sldId id="264" r:id="rId8"/>
    <p:sldId id="265" r:id="rId9"/>
    <p:sldId id="262" r:id="rId10"/>
    <p:sldId id="267" r:id="rId11"/>
    <p:sldId id="270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98" autoAdjust="0"/>
  </p:normalViewPr>
  <p:slideViewPr>
    <p:cSldViewPr>
      <p:cViewPr varScale="1">
        <p:scale>
          <a:sx n="49" d="100"/>
          <a:sy n="49" d="100"/>
        </p:scale>
        <p:origin x="-12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schoolpark7.dn.ua/image_uploads/pdd/2013/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-136525"/>
            <a:ext cx="9144000" cy="69945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«Сто к одному»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ГБДОУ детский сад № 22</a:t>
            </a: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52736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Какой цвет автомобиля самый безопасный?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877272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чём можно доехать до детского сада?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9888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Где можно переходить улицу?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852936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Какой  транспорт можно обходить сзади?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789040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Где чаще всего паркуют автомобили?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797152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Самый опасный вид транспорта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4048" y="980728"/>
            <a:ext cx="39239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Красный, белый, жёлтый, чёрный, зелёный, синий, серый, не знаю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1916832"/>
            <a:ext cx="392392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пешеходному переходу; по зебре; на светофоре; на дороге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2708920"/>
            <a:ext cx="39604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Автобус, автомобиль (машину), троллейбус, не помню, не знаю, трамвай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4048" y="3717032"/>
            <a:ext cx="396044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парковке, на стоянке, рядом с домом, на заправке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4048" y="4509120"/>
            <a:ext cx="39239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Автомобиль (машина),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мото-цикл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метро, длинный лимузин, самолёт, грузовик,  не знаю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5661248"/>
            <a:ext cx="3960440" cy="980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машине, на автобусе, на маршрутке,  на велосипеде, на электричке, на такси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Большая игра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052736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Какой цвет автомобиля самый безопасный?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877272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чём можно доехать до детского сада?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9888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Где можно переходить улицу?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2852936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Какой  транспорт можно обходить сзади?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933056"/>
            <a:ext cx="46085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Где чаще всего паркуют автомобили?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797152"/>
            <a:ext cx="460851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Самый опасный вид транспорта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4048" y="1052736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25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198884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2852936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4048" y="3861048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51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4048" y="4797152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04048" y="5877272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44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020272" y="1052736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20272" y="1988840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36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020272" y="2852936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20272" y="3861048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28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020272" y="4797152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20272" y="5877272"/>
            <a:ext cx="18722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hoolpark7.dn.ua/image_uploads/pdd/2013/1.jpg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</a:t>
            </a:r>
          </a:p>
          <a:p>
            <a:pPr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Берегите себя и своих близких!</a:t>
            </a:r>
            <a:endParaRPr lang="ru-RU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Простая игра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Кто может управлять автомобилем?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587727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522920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63691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28498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93305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58112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Простая игра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Кто может управлять автомобилем?</a:t>
            </a:r>
            <a:endParaRPr lang="ru-RU" sz="4000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водитель           54 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522920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мужчина            6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63691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мама                  16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28498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папа                    9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93305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Человек, достигший 18 лет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58112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полицейский     7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Двойная игра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 должен быть оборудован автобус для перевозки детей?</a:t>
            </a:r>
            <a:endParaRPr lang="ru-RU" sz="3600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522920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63691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28498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93305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58112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587727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Двойная игра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Чем должен быть оборудован автобус для перевозки детей?</a:t>
            </a:r>
            <a:endParaRPr lang="ru-RU" sz="3600" b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988840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детскими креслами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28х2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5229200"/>
            <a:ext cx="547260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прибором, определяющим состояние водителя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7х2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23728" y="2636912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множеством сидений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21х2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3284984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ремнями безопасности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15х2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3933056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знаю             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14х2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23728" y="4581128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знаком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«ДЕТИ» 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9х2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23728" y="6165304"/>
            <a:ext cx="54726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кассой                           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6х2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Тройная игра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нужно вести себя в общественном транспорте?</a:t>
            </a:r>
            <a:endParaRPr lang="ru-RU" sz="3600" b="1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2060848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501317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70892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28498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86104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43711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616530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55892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Тройная игра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нужно вести себя в общественном транспорте?</a:t>
            </a:r>
            <a:endParaRPr lang="ru-RU" sz="3600" b="1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77281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хорошо             32х3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4941168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прилично           6х3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348880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тихо                  21х3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2996952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спокойно          17х3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645024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мусорить       8х3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293096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не шалить          7х3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67744" y="616530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расслабленно    4х3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67744" y="55892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справедливо      5х3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Игра-наоборот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самый быстрый вид транспорта?</a:t>
            </a:r>
            <a:endParaRPr lang="ru-RU" sz="3600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8884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5229200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636912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284984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3933056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58112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onstantin\Pictures\LifeFrame\1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Игра-наоборот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самый быстрый вид транспорта?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844824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самолёт              15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67744" y="6021288"/>
            <a:ext cx="46085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электричка        240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2492896"/>
            <a:ext cx="460851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автомобиль        30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(машина)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3501008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мотоцикл           60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7744" y="4149080"/>
            <a:ext cx="46085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метро                 120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7744" y="4797152"/>
            <a:ext cx="4608512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гоночный автомобиль       180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</TotalTime>
  <Words>345</Words>
  <Application>Microsoft Office PowerPoint</Application>
  <PresentationFormat>Экран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Игра «Сто к одному»</vt:lpstr>
      <vt:lpstr>Простая игра </vt:lpstr>
      <vt:lpstr>Простая игра</vt:lpstr>
      <vt:lpstr>Двойная игра</vt:lpstr>
      <vt:lpstr>Двойная игра</vt:lpstr>
      <vt:lpstr>Тройная игра</vt:lpstr>
      <vt:lpstr>Тройная игра</vt:lpstr>
      <vt:lpstr>Игра-наоборот</vt:lpstr>
      <vt:lpstr>Игра-наоборот</vt:lpstr>
      <vt:lpstr>Большая игра</vt:lpstr>
      <vt:lpstr>Большая игра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Konstantin</dc:creator>
  <cp:lastModifiedBy>Konstantin</cp:lastModifiedBy>
  <cp:revision>62</cp:revision>
  <dcterms:created xsi:type="dcterms:W3CDTF">2014-02-13T13:10:16Z</dcterms:created>
  <dcterms:modified xsi:type="dcterms:W3CDTF">2014-02-19T17:41:58Z</dcterms:modified>
</cp:coreProperties>
</file>