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3" r:id="rId6"/>
    <p:sldId id="266" r:id="rId7"/>
    <p:sldId id="265" r:id="rId8"/>
    <p:sldId id="262" r:id="rId9"/>
    <p:sldId id="264" r:id="rId10"/>
    <p:sldId id="267" r:id="rId11"/>
    <p:sldId id="268" r:id="rId12"/>
    <p:sldId id="274" r:id="rId13"/>
    <p:sldId id="276" r:id="rId14"/>
    <p:sldId id="269" r:id="rId15"/>
    <p:sldId id="275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97E7-F29F-46A9-BBD4-48AA3D026ED6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53DD4F-175B-4267-B22F-22C81DB0DE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97E7-F29F-46A9-BBD4-48AA3D026ED6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DD4F-175B-4267-B22F-22C81DB0D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97E7-F29F-46A9-BBD4-48AA3D026ED6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DD4F-175B-4267-B22F-22C81DB0D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1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14:flythrough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97E7-F29F-46A9-BBD4-48AA3D026ED6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DD4F-175B-4267-B22F-22C81DB0D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97E7-F29F-46A9-BBD4-48AA3D026ED6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DD4F-175B-4267-B22F-22C81DB0DE9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97E7-F29F-46A9-BBD4-48AA3D026ED6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DD4F-175B-4267-B22F-22C81DB0DE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97E7-F29F-46A9-BBD4-48AA3D026ED6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DD4F-175B-4267-B22F-22C81DB0DE9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97E7-F29F-46A9-BBD4-48AA3D026ED6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DD4F-175B-4267-B22F-22C81DB0D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97E7-F29F-46A9-BBD4-48AA3D026ED6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DD4F-175B-4267-B22F-22C81DB0D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97E7-F29F-46A9-BBD4-48AA3D026ED6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DD4F-175B-4267-B22F-22C81DB0D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97E7-F29F-46A9-BBD4-48AA3D026ED6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DD4F-175B-4267-B22F-22C81DB0D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C5097E7-F29F-46A9-BBD4-48AA3D026ED6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253DD4F-175B-4267-B22F-22C81DB0DE9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png"/><Relationship Id="rId3" Type="http://schemas.openxmlformats.org/officeDocument/2006/relationships/audio" Target="file:///E:\&#1084;&#1091;&#1079;&#1099;&#1082;&#1072;%20&#1082;%20&#1082;&#1086;&#1085;&#1089;&#1087;&#1077;&#1082;&#1090;&#1091;%20&#1089;&#1074;&#1077;&#1090;&#1099;\3%20&#1089;&#1083;&#1072;&#1081;&#1076;\&#1078;&#1091;&#1082;&#1086;&#1074;&#1089;&#1082;&#1080;&#1081;%20&#1088;&#1086;&#1078;&#1086;&#1082;.mp3" TargetMode="External"/><Relationship Id="rId7" Type="http://schemas.openxmlformats.org/officeDocument/2006/relationships/image" Target="../media/image55.jpeg"/><Relationship Id="rId12" Type="http://schemas.openxmlformats.org/officeDocument/2006/relationships/image" Target="../media/image60.png"/><Relationship Id="rId2" Type="http://schemas.openxmlformats.org/officeDocument/2006/relationships/audio" Target="file:///E:\&#1084;&#1091;&#1079;&#1099;&#1082;&#1072;%20&#1082;%20&#1082;&#1086;&#1085;&#1089;&#1087;&#1077;&#1082;&#1090;&#1091;%20&#1089;&#1074;&#1077;&#1090;&#1099;\3%20&#1089;&#1083;&#1072;&#1081;&#1076;\&#1089;&#1086;&#1083;&#1086;%20&#1088;&#1086;&#1078;&#1086;&#1082;.mp3" TargetMode="External"/><Relationship Id="rId16" Type="http://schemas.openxmlformats.org/officeDocument/2006/relationships/image" Target="../media/image64.png"/><Relationship Id="rId1" Type="http://schemas.openxmlformats.org/officeDocument/2006/relationships/audio" Target="file:///E:\&#1084;&#1091;&#1079;&#1099;&#1082;&#1072;%20&#1082;%20&#1082;&#1086;&#1085;&#1089;&#1087;&#1077;&#1082;&#1090;&#1091;%20&#1089;&#1074;&#1077;&#1090;&#1099;\3%20&#1089;&#1083;&#1072;&#1081;&#1076;\&#1089;&#1086;&#1083;&#1086;%20&#1085;&#1072;%20&#1076;&#1091;&#1076;&#1082;&#1077;-v__liseenko__d__kr-02_naigrysh_na_verbnoy_dudke.mp3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9.jpeg"/><Relationship Id="rId5" Type="http://schemas.openxmlformats.org/officeDocument/2006/relationships/audio" Target="file:///E:\&#1084;&#1091;&#1079;&#1099;&#1082;&#1072;%20&#1082;%20&#1082;&#1086;&#1085;&#1089;&#1087;&#1077;&#1082;&#1090;&#1091;%20&#1089;&#1074;&#1077;&#1090;&#1099;\3%20&#1089;&#1083;&#1072;&#1081;&#1076;\&#1078;&#1072;&#1083;&#1077;&#1081;&#1082;&#1072;.mp3" TargetMode="External"/><Relationship Id="rId15" Type="http://schemas.openxmlformats.org/officeDocument/2006/relationships/image" Target="../media/image63.png"/><Relationship Id="rId10" Type="http://schemas.openxmlformats.org/officeDocument/2006/relationships/image" Target="../media/image58.jpeg"/><Relationship Id="rId4" Type="http://schemas.openxmlformats.org/officeDocument/2006/relationships/audio" Target="file:///E:\&#1084;&#1091;&#1079;&#1099;&#1082;&#1072;%20&#1082;%20&#1082;&#1086;&#1085;&#1089;&#1087;&#1077;&#1082;&#1090;&#1091;%20&#1089;&#1074;&#1077;&#1090;&#1099;\3%20&#1089;&#1083;&#1072;&#1081;&#1076;\&#1087;&#1072;&#1089;&#1090;&#1091;&#1096;&#1080;&#1081;%20&#1088;&#1086;&#1078;&#1086;&#1082;-&#1076;&#1086;&#1078;&#1076;&#1100;.mp3" TargetMode="External"/><Relationship Id="rId9" Type="http://schemas.openxmlformats.org/officeDocument/2006/relationships/image" Target="../media/image57.jpeg"/><Relationship Id="rId1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png"/><Relationship Id="rId3" Type="http://schemas.openxmlformats.org/officeDocument/2006/relationships/audio" Target="file:///E:\&#1084;&#1091;&#1079;&#1099;&#1082;&#1072;%20&#1082;%20&#1082;&#1086;&#1085;&#1089;&#1087;&#1077;&#1082;&#1090;&#1091;%20&#1089;&#1074;&#1077;&#1090;&#1099;\4%20&#1089;&#1089;&#1083;&#1072;&#1081;&#1076;\&#1075;&#1086;&#1073;&#1086;&#1081;-&#1091;&#1090;&#1082;&#1072;%20&#1080;&#1079;%20&#1087;&#1077;&#1090;&#1103;%20&#1080;%20&#1074;&#1086;&#1083;&#1082;.mp3" TargetMode="External"/><Relationship Id="rId7" Type="http://schemas.openxmlformats.org/officeDocument/2006/relationships/image" Target="../media/image65.jpeg"/><Relationship Id="rId12" Type="http://schemas.openxmlformats.org/officeDocument/2006/relationships/image" Target="../media/image70.png"/><Relationship Id="rId2" Type="http://schemas.openxmlformats.org/officeDocument/2006/relationships/audio" Target="file:///E:\&#1084;&#1091;&#1079;&#1099;&#1082;&#1072;%20&#1082;%20&#1082;&#1086;&#1085;&#1089;&#1087;&#1077;&#1082;&#1090;&#1091;%20&#1089;&#1074;&#1077;&#1090;&#1099;\4%20&#1089;&#1089;&#1083;&#1072;&#1081;&#1076;\&#1090;&#1088;&#1091;&#1073;&#1072;%20&#1080;&#1079;%20&#1084;&#1091;&#1083;&#1100;&#1090;&#1080;&#1082;&#1072;%20&#1042;&#1072;&#1088;&#1077;&#1078;&#1082;&#1072;.mp3" TargetMode="External"/><Relationship Id="rId16" Type="http://schemas.openxmlformats.org/officeDocument/2006/relationships/image" Target="../media/image74.png"/><Relationship Id="rId1" Type="http://schemas.openxmlformats.org/officeDocument/2006/relationships/audio" Target="file:///E:\&#1084;&#1091;&#1079;&#1099;&#1082;&#1072;%20&#1082;%20&#1082;&#1086;&#1085;&#1089;&#1087;&#1077;&#1082;&#1090;&#1091;%20&#1089;&#1074;&#1077;&#1090;&#1099;\4%20&#1089;&#1089;&#1083;&#1072;&#1081;&#1076;\&#1089;&#1086;&#1083;&#1086;%20&#1089;&#1072;&#1082;&#1089;&#1086;&#1092;&#1086;&#1085;-&#1041;&#1091;&#1090;&#1084;&#1072;&#1085;.mp3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9.jpeg"/><Relationship Id="rId5" Type="http://schemas.openxmlformats.org/officeDocument/2006/relationships/audio" Target="file:///E:\&#1084;&#1091;&#1079;&#1099;&#1082;&#1072;%20&#1082;%20&#1082;&#1086;&#1085;&#1089;&#1087;&#1077;&#1082;&#1090;&#1091;%20&#1089;&#1074;&#1077;&#1090;&#1099;\4%20&#1089;&#1089;&#1083;&#1072;&#1081;&#1076;\&#1089;&#1086;&#1083;&#1086;%20&#1076;&#1083;&#1103;%20&#1074;&#1072;&#1083;&#1090;&#1086;&#1088;&#1085;&#1099;-sasha_afanas_ev-buyanovskiy_ispaniya_dlya_valtorny_solo.mp3" TargetMode="External"/><Relationship Id="rId15" Type="http://schemas.openxmlformats.org/officeDocument/2006/relationships/image" Target="../media/image73.png"/><Relationship Id="rId10" Type="http://schemas.openxmlformats.org/officeDocument/2006/relationships/image" Target="../media/image68.jpeg"/><Relationship Id="rId4" Type="http://schemas.openxmlformats.org/officeDocument/2006/relationships/audio" Target="file:///E:\&#1084;&#1091;&#1079;&#1099;&#1082;&#1072;%20&#1082;%20&#1082;&#1086;&#1085;&#1089;&#1087;&#1077;&#1082;&#1090;&#1091;%20&#1089;&#1074;&#1077;&#1090;&#1099;\4%20&#1089;&#1089;&#1083;&#1072;&#1081;&#1076;\&#1079;&#1074;&#1091;&#1082;%20&#1092;&#1083;&#1077;&#1081;&#1090;&#1099;.mp3" TargetMode="External"/><Relationship Id="rId9" Type="http://schemas.openxmlformats.org/officeDocument/2006/relationships/image" Target="../media/image67.jpeg"/><Relationship Id="rId1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jpeg"/><Relationship Id="rId18" Type="http://schemas.openxmlformats.org/officeDocument/2006/relationships/image" Target="../media/image85.png"/><Relationship Id="rId3" Type="http://schemas.openxmlformats.org/officeDocument/2006/relationships/audio" Target="file:///E:\&#1084;&#1091;&#1079;&#1099;&#1082;&#1072;%20&#1082;%20&#1082;&#1086;&#1085;&#1089;&#1087;&#1077;&#1082;&#1090;&#1091;%20&#1089;&#1074;&#1077;&#1090;&#1099;\5%20&#1089;&#1083;&#1072;&#1081;&#1076;\&#1075;&#1080;&#1090;&#1072;&#1088;&#1072;-krasiveyshiy_instrumental.mp3" TargetMode="Externa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9.jpeg"/><Relationship Id="rId17" Type="http://schemas.openxmlformats.org/officeDocument/2006/relationships/image" Target="../media/image84.png"/><Relationship Id="rId2" Type="http://schemas.openxmlformats.org/officeDocument/2006/relationships/audio" Target="file:///E:\&#1084;&#1091;&#1079;&#1099;&#1082;&#1072;%20&#1082;%20&#1082;&#1086;&#1085;&#1089;&#1087;&#1077;&#1082;&#1090;&#1091;%20&#1089;&#1074;&#1077;&#1090;&#1099;\5%20&#1089;&#1083;&#1072;&#1081;&#1076;\&#1090;&#1088;&#1072;&#1084;&#1073;&#1086;&#1085;.mp3" TargetMode="External"/><Relationship Id="rId16" Type="http://schemas.openxmlformats.org/officeDocument/2006/relationships/image" Target="../media/image83.png"/><Relationship Id="rId1" Type="http://schemas.openxmlformats.org/officeDocument/2006/relationships/audio" Target="file:///E:\&#1084;&#1091;&#1079;&#1099;&#1082;&#1072;%20&#1082;%20&#1082;&#1086;&#1085;&#1089;&#1087;&#1077;&#1082;&#1090;&#1091;%20&#1089;&#1074;&#1077;&#1090;&#1099;\5%20&#1089;&#1083;&#1072;&#1081;&#1076;\&#1089;&#1086;&#1083;&#1086;%20&#1076;&#1083;&#1103;%20&#1089;&#1082;&#1088;&#1080;&#1087;&#1082;&#1080;.mp3" TargetMode="External"/><Relationship Id="rId6" Type="http://schemas.openxmlformats.org/officeDocument/2006/relationships/audio" Target="file:///E:\&#1084;&#1091;&#1079;&#1099;&#1082;&#1072;%20&#1082;%20&#1082;&#1086;&#1085;&#1089;&#1087;&#1077;&#1082;&#1090;&#1091;%20&#1089;&#1074;&#1077;&#1090;&#1099;\5%20&#1089;&#1083;&#1072;&#1081;&#1076;\&#1082;&#1086;&#1083;&#1086;&#1082;&#1086;&#1083;&#1100;&#1095;&#1080;&#1082;.mp3" TargetMode="External"/><Relationship Id="rId11" Type="http://schemas.openxmlformats.org/officeDocument/2006/relationships/image" Target="../media/image78.jpeg"/><Relationship Id="rId5" Type="http://schemas.openxmlformats.org/officeDocument/2006/relationships/audio" Target="file:///E:\&#1084;&#1091;&#1079;&#1099;&#1082;&#1072;%20&#1082;%20&#1082;&#1086;&#1085;&#1089;&#1087;&#1077;&#1082;&#1090;&#1091;%20&#1089;&#1074;&#1077;&#1090;&#1099;\5%20&#1089;&#1083;&#1072;&#1081;&#1076;\&#1089;&#1074;&#1080;&#1088;&#1077;&#1083;&#1100;.mp3" TargetMode="External"/><Relationship Id="rId15" Type="http://schemas.openxmlformats.org/officeDocument/2006/relationships/image" Target="../media/image82.png"/><Relationship Id="rId10" Type="http://schemas.openxmlformats.org/officeDocument/2006/relationships/image" Target="../media/image77.jpeg"/><Relationship Id="rId19" Type="http://schemas.openxmlformats.org/officeDocument/2006/relationships/image" Target="../media/image86.png"/><Relationship Id="rId4" Type="http://schemas.openxmlformats.org/officeDocument/2006/relationships/audio" Target="file:///E:\&#1084;&#1091;&#1079;&#1099;&#1082;&#1072;%20&#1082;%20&#1082;&#1086;&#1085;&#1089;&#1087;&#1077;&#1082;&#1090;&#1091;%20&#1089;&#1074;&#1077;&#1090;&#1099;\5%20&#1089;&#1083;&#1072;&#1081;&#1076;\&#1088;&#1080;&#1090;&#1084;%20&#1090;&#1072;&#1088;&#1077;&#1083;&#1082;&#1080;.mp3" TargetMode="External"/><Relationship Id="rId9" Type="http://schemas.openxmlformats.org/officeDocument/2006/relationships/image" Target="../media/image76.jpeg"/><Relationship Id="rId1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4;&#1091;&#1079;&#1099;&#1082;&#1072;%20&#1082;%20&#1082;&#1086;&#1085;&#1089;&#1087;&#1077;&#1082;&#1090;&#1091;%20&#1089;&#1074;&#1077;&#1090;&#1099;\&#1089;&#1086;&#1083;&#1086;%20&#1085;&#1072;%20&#1089;&#1080;&#1085;&#1090;&#1077;&#1079;&#1072;&#1090;&#1086;&#1088;&#1077;..mp3" TargetMode="External"/><Relationship Id="rId6" Type="http://schemas.openxmlformats.org/officeDocument/2006/relationships/image" Target="../media/image90.gif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jpeg"/><Relationship Id="rId7" Type="http://schemas.openxmlformats.org/officeDocument/2006/relationships/image" Target="../media/image98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1.jpeg"/><Relationship Id="rId4" Type="http://schemas.openxmlformats.org/officeDocument/2006/relationships/image" Target="../media/image95.jpeg"/><Relationship Id="rId9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1084;&#1091;&#1079;&#1099;&#1082;&#1072;%20&#1082;%20&#1082;&#1086;&#1085;&#1089;&#1087;&#1077;&#1082;&#1090;&#1091;%20&#1089;&#1074;&#1077;&#1090;&#1099;\&#1089;&#1080;&#1084;&#1092;&#1086;&#1085;&#1080;&#1095;&#1077;&#1089;&#1082;&#1072;&#1103;%20&#1080;&#1085;&#1089;&#1090;&#1088;&#1091;&#1084;&#1077;&#1085;&#1090;&#1072;&#1083;&#1082;&#1072;.mp3" TargetMode="External"/><Relationship Id="rId1" Type="http://schemas.openxmlformats.org/officeDocument/2006/relationships/audio" Target="file:///C:\Users\Ludok\Desktop\&#1085;&#1072;&#1088;&#1077;&#1079;&#1082;&#1072;-%20&#1079;&#1074;&#1091;&#1095;&#1072;&#1085;&#1080;&#1077;%20&#1088;&#1072;&#1079;&#1085;&#1099;&#1093;%20&#1084;&#1091;&#1079;.&#1080;&#1085;&#1089;&#1090;&#1088;..mp3" TargetMode="External"/><Relationship Id="rId6" Type="http://schemas.openxmlformats.org/officeDocument/2006/relationships/image" Target="../media/image104.png"/><Relationship Id="rId5" Type="http://schemas.openxmlformats.org/officeDocument/2006/relationships/image" Target="../media/image103.jpeg"/><Relationship Id="rId4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3" Type="http://schemas.openxmlformats.org/officeDocument/2006/relationships/audio" Target="file:///E:\&#1084;&#1091;&#1079;&#1099;&#1082;&#1072;%20&#1082;%20&#1082;&#1086;&#1085;&#1089;&#1087;&#1077;&#1082;&#1090;&#1091;%20&#1089;&#1074;&#1077;&#1090;&#1099;\1%20&#1089;&#1083;&#1072;&#1081;&#1076;\&#1089;&#1086;&#1083;&#1086;%20&#1085;&#1072;%20&#1073;&#1072;&#1088;&#1072;&#1073;&#1072;&#1085;&#1077;-sdelano_v_pom_2___cnachala_pafosnoe_solo.mp3" TargetMode="Externa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audio" Target="file:///E:\&#1084;&#1091;&#1079;&#1099;&#1082;&#1072;%20&#1082;%20&#1082;&#1086;&#1085;&#1089;&#1087;&#1077;&#1082;&#1090;&#1091;%20&#1089;&#1074;&#1077;&#1090;&#1099;\1%20&#1089;&#1083;&#1072;&#1081;&#1076;\&#1073;&#1091;&#1073;&#1077;&#1085;.___shamanskiy_bube-_quot_ritm_orla_quot_.mp3" TargetMode="External"/><Relationship Id="rId1" Type="http://schemas.openxmlformats.org/officeDocument/2006/relationships/audio" Target="file:///E:\&#1084;&#1091;&#1079;&#1099;&#1082;&#1072;%20&#1082;%20&#1082;&#1086;&#1085;&#1089;&#1087;&#1077;&#1082;&#1090;&#1091;%20&#1089;&#1074;&#1077;&#1090;&#1099;\1%20&#1089;&#1083;&#1072;&#1081;&#1076;\tanec_zhivota-baraban.mp3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0.jpeg"/><Relationship Id="rId5" Type="http://schemas.openxmlformats.org/officeDocument/2006/relationships/audio" Target="file:///E:\&#1084;&#1091;&#1079;&#1099;&#1082;&#1072;%20&#1082;%20&#1082;&#1086;&#1085;&#1089;&#1087;&#1077;&#1082;&#1090;&#1091;%20&#1089;&#1074;&#1077;&#1090;&#1099;\1%20&#1089;&#1083;&#1072;&#1081;&#1076;\&#1084;&#1072;&#1088;&#1072;&#1082;&#1080;.mp3" TargetMode="External"/><Relationship Id="rId15" Type="http://schemas.openxmlformats.org/officeDocument/2006/relationships/image" Target="../media/image44.png"/><Relationship Id="rId10" Type="http://schemas.openxmlformats.org/officeDocument/2006/relationships/image" Target="../media/image39.jpeg"/><Relationship Id="rId4" Type="http://schemas.openxmlformats.org/officeDocument/2006/relationships/audio" Target="file:///E:\&#1084;&#1091;&#1079;&#1099;&#1082;&#1072;%20&#1082;%20&#1082;&#1086;&#1085;&#1089;&#1087;&#1077;&#1082;&#1090;&#1091;%20&#1089;&#1074;&#1077;&#1090;&#1099;\1%20&#1089;&#1083;&#1072;&#1081;&#1076;\&#1087;&#1086;&#1075;&#1088;&#1077;&#1084;&#1091;&#1096;&#1082;&#1072;%20&#1076;&#1077;&#1090;..mp3" TargetMode="External"/><Relationship Id="rId9" Type="http://schemas.openxmlformats.org/officeDocument/2006/relationships/image" Target="../media/image38.jpe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png"/><Relationship Id="rId3" Type="http://schemas.openxmlformats.org/officeDocument/2006/relationships/audio" Target="file:///E:\&#1084;&#1091;&#1079;&#1099;&#1082;&#1072;%20&#1082;%20&#1082;&#1086;&#1085;&#1089;&#1087;&#1077;&#1082;&#1090;&#1091;%20&#1089;&#1074;&#1077;&#1090;&#1099;\2%20&#1089;&#1083;&#1072;&#1081;&#1076;\&#1075;&#1080;&#1090;&#1072;&#1088;&#1072;.%20gitara-instrumental.mp3" TargetMode="External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audio" Target="file:///E:\&#1084;&#1091;&#1079;&#1099;&#1082;&#1072;%20&#1082;%20&#1082;&#1086;&#1085;&#1089;&#1087;&#1077;&#1082;&#1090;&#1091;%20&#1089;&#1074;&#1077;&#1090;&#1099;\2%20&#1089;&#1083;&#1072;&#1081;&#1076;\&#1075;&#1091;&#1089;&#1083;&#1080;.mp3" TargetMode="External"/><Relationship Id="rId16" Type="http://schemas.openxmlformats.org/officeDocument/2006/relationships/image" Target="../media/image54.png"/><Relationship Id="rId1" Type="http://schemas.openxmlformats.org/officeDocument/2006/relationships/audio" Target="file:///E:\&#1084;&#1091;&#1079;&#1099;&#1082;&#1072;%20&#1082;%20&#1082;&#1086;&#1085;&#1089;&#1087;&#1077;&#1082;&#1090;&#1091;%20&#1089;&#1074;&#1077;&#1090;&#1099;\2%20&#1089;&#1083;&#1072;&#1081;&#1076;\&#1089;&#1086;&#1083;&#1086;%20&#1085;&#1072;%20&#1089;&#1082;&#1088;&#1080;&#1087;&#1082;&#1077;-lida_volchenkova_-sozercanie.mp3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9.png"/><Relationship Id="rId5" Type="http://schemas.openxmlformats.org/officeDocument/2006/relationships/audio" Target="file:///E:\&#1084;&#1091;&#1079;&#1099;&#1082;&#1072;%20&#1082;%20&#1082;&#1086;&#1085;&#1089;&#1087;&#1077;&#1082;&#1090;&#1091;%20&#1089;&#1074;&#1077;&#1090;&#1099;\2%20&#1089;&#1083;&#1072;&#1081;&#1076;\&#1073;&#1072;&#1083;&#1072;&#1083;&#1072;&#1081;&#1082;&#1072;%20&#1080;&#1079;%20&#1047;&#1086;&#1083;&#1091;&#1096;&#1082;&#1080;.mp3" TargetMode="External"/><Relationship Id="rId15" Type="http://schemas.openxmlformats.org/officeDocument/2006/relationships/image" Target="../media/image53.png"/><Relationship Id="rId10" Type="http://schemas.openxmlformats.org/officeDocument/2006/relationships/image" Target="../media/image48.jpeg"/><Relationship Id="rId4" Type="http://schemas.openxmlformats.org/officeDocument/2006/relationships/audio" Target="file:///E:\&#1084;&#1091;&#1079;&#1099;&#1082;&#1072;%20&#1082;%20&#1082;&#1086;&#1085;&#1089;&#1087;&#1077;&#1082;&#1090;&#1091;%20&#1089;&#1074;&#1077;&#1090;&#1099;\2%20&#1089;&#1083;&#1072;&#1081;&#1076;\&#1089;&#1086;&#1083;&#1086;%20&#1073;&#1072;&#1083;&#1072;&#1083;&#1072;&#1081;&#1082;&#1072;.mp3" TargetMode="External"/><Relationship Id="rId9" Type="http://schemas.openxmlformats.org/officeDocument/2006/relationships/image" Target="../media/image47.jpe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7772400" cy="12241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Путешествие в страну музыки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8032" y="3933056"/>
            <a:ext cx="7772400" cy="144016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Музыкальная  гостиная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Презентацию составила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Шинкарева Светлана Вячеславовна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Рисунок 3" descr="http://muz-urok.ru/foto_arfa/2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916832"/>
            <a:ext cx="2376264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509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udok\Desktop\для конспекта шинкарёвой\дуд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09538">
            <a:off x="1640260" y="1405940"/>
            <a:ext cx="25511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3" descr="C:\Users\Ludok\Desktop\для конспекта шинкарёвой\почтовый рожок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72408"/>
            <a:ext cx="14271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C:\Users\Ludok\Desktop\для конспекта шинкарёвой\почт.рож.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193" y="4182886"/>
            <a:ext cx="10064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C:\Users\Ludok\Desktop\для конспекта шинкарёвой\рожок русский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17" y="3401949"/>
            <a:ext cx="2965616" cy="2259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C:\Users\Ludok\Desktop\для конспекта шинкарёвой\жалейка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749">
            <a:off x="5534927" y="1177963"/>
            <a:ext cx="226695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оло на дудке-v__liseenko__d__kr-02_naigrysh_na_verbnoy_dudk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2915816" y="1412776"/>
            <a:ext cx="304800" cy="304800"/>
          </a:xfrm>
          <a:prstGeom prst="rect">
            <a:avLst/>
          </a:prstGeom>
        </p:spPr>
      </p:pic>
      <p:pic>
        <p:nvPicPr>
          <p:cNvPr id="8" name="соло рожо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7380312" y="5373216"/>
            <a:ext cx="304800" cy="304800"/>
          </a:xfrm>
          <a:prstGeom prst="rect">
            <a:avLst/>
          </a:prstGeom>
        </p:spPr>
      </p:pic>
      <p:pic>
        <p:nvPicPr>
          <p:cNvPr id="9" name="жуковский рожок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 cstate="print"/>
          <a:stretch>
            <a:fillRect/>
          </a:stretch>
        </p:blipFill>
        <p:spPr>
          <a:xfrm>
            <a:off x="899592" y="4365104"/>
            <a:ext cx="304800" cy="304800"/>
          </a:xfrm>
          <a:prstGeom prst="rect">
            <a:avLst/>
          </a:prstGeom>
        </p:spPr>
      </p:pic>
      <p:pic>
        <p:nvPicPr>
          <p:cNvPr id="10" name="пастуший рожок-дождь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 cstate="print"/>
          <a:stretch>
            <a:fillRect/>
          </a:stretch>
        </p:blipFill>
        <p:spPr>
          <a:xfrm>
            <a:off x="7956376" y="1412776"/>
            <a:ext cx="304800" cy="304800"/>
          </a:xfrm>
          <a:prstGeom prst="rect">
            <a:avLst/>
          </a:prstGeom>
        </p:spPr>
      </p:pic>
      <p:pic>
        <p:nvPicPr>
          <p:cNvPr id="11" name="жалейка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6" cstate="print"/>
          <a:stretch>
            <a:fillRect/>
          </a:stretch>
        </p:blipFill>
        <p:spPr>
          <a:xfrm>
            <a:off x="3203848" y="530120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6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10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76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80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960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C:\Users\Ludok\Desktop\для конспекта шинкарёвой\труб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7460">
            <a:off x="202645" y="445823"/>
            <a:ext cx="3372060" cy="141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C:\Users\Ludok\Desktop\для конспекта шинкарёвой\саксофон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9178">
            <a:off x="6081835" y="2777731"/>
            <a:ext cx="2020888" cy="377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C:\Users\Ludok\Desktop\для конспекта шинкарёвой\гобой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3745">
            <a:off x="2674095" y="2559277"/>
            <a:ext cx="27384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5" descr="C:\Users\Ludok\Desktop\для конспекта шинкарёвой\валторна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4800"/>
            <a:ext cx="2952328" cy="176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3" descr="C:\Users\Ludok\Desktop\для конспекта шинкарёвой\флейта.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711">
            <a:off x="1155030" y="4848726"/>
            <a:ext cx="3267076" cy="114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оло саксофон-Бутм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7524328" y="4293096"/>
            <a:ext cx="304800" cy="304800"/>
          </a:xfrm>
          <a:prstGeom prst="rect">
            <a:avLst/>
          </a:prstGeom>
        </p:spPr>
      </p:pic>
      <p:pic>
        <p:nvPicPr>
          <p:cNvPr id="8" name="труба из мультика Вареж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1736275" y="1113414"/>
            <a:ext cx="304800" cy="304800"/>
          </a:xfrm>
          <a:prstGeom prst="rect">
            <a:avLst/>
          </a:prstGeom>
        </p:spPr>
      </p:pic>
      <p:pic>
        <p:nvPicPr>
          <p:cNvPr id="9" name="гобой-утка из петя и волк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 cstate="print"/>
          <a:stretch>
            <a:fillRect/>
          </a:stretch>
        </p:blipFill>
        <p:spPr>
          <a:xfrm>
            <a:off x="4254206" y="2996952"/>
            <a:ext cx="304800" cy="304800"/>
          </a:xfrm>
          <a:prstGeom prst="rect">
            <a:avLst/>
          </a:prstGeom>
        </p:spPr>
      </p:pic>
      <p:pic>
        <p:nvPicPr>
          <p:cNvPr id="10" name="звук флейты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 cstate="print"/>
          <a:stretch>
            <a:fillRect/>
          </a:stretch>
        </p:blipFill>
        <p:spPr>
          <a:xfrm>
            <a:off x="1888675" y="5580856"/>
            <a:ext cx="304800" cy="304800"/>
          </a:xfrm>
          <a:prstGeom prst="rect">
            <a:avLst/>
          </a:prstGeom>
        </p:spPr>
      </p:pic>
      <p:pic>
        <p:nvPicPr>
          <p:cNvPr id="11" name="соло для валторны-sasha_afanas_ev-buyanovskiy_ispaniya_dlya_valtorny_solo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6" cstate="print"/>
          <a:stretch>
            <a:fillRect/>
          </a:stretch>
        </p:blipFill>
        <p:spPr>
          <a:xfrm>
            <a:off x="7092280" y="9087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51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56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543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4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8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Рисунок 1" descr="http://www.muz-urok.ru/skripka/skrip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1793">
            <a:off x="633548" y="3231754"/>
            <a:ext cx="2214306" cy="2986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C:\Users\Ludok\Desktop\для конспекта шинкарёвой\тромбон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17921"/>
            <a:ext cx="3456384" cy="13689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5" descr="C:\Users\Ludok\Desktop\для конспекта шинкарёвой\гитара акуст.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65" y="2926506"/>
            <a:ext cx="1699419" cy="3597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" descr="C:\Users\Ludok\Desktop\для конспекта шинкарёвой\тарелки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6" y="723510"/>
            <a:ext cx="2895919" cy="1687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6" descr="C:\Users\Ludok\Desktop\для конспекта шинкарёвой\свирель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4075">
            <a:off x="2914546" y="2924944"/>
            <a:ext cx="2735262" cy="127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8445" name="Picture 7" descr="C:\Users\Ludok\Desktop\для конспекта шинкарёвой\треугольник муз.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177" y="4547592"/>
            <a:ext cx="1828800" cy="1828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соло для скрип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1331640" y="4725144"/>
            <a:ext cx="304800" cy="304800"/>
          </a:xfrm>
          <a:prstGeom prst="rect">
            <a:avLst/>
          </a:prstGeom>
        </p:spPr>
      </p:pic>
      <p:pic>
        <p:nvPicPr>
          <p:cNvPr id="9" name="трамбон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 cstate="print"/>
          <a:stretch>
            <a:fillRect/>
          </a:stretch>
        </p:blipFill>
        <p:spPr>
          <a:xfrm>
            <a:off x="8028384" y="1124744"/>
            <a:ext cx="304800" cy="304800"/>
          </a:xfrm>
          <a:prstGeom prst="rect">
            <a:avLst/>
          </a:prstGeom>
        </p:spPr>
      </p:pic>
      <p:pic>
        <p:nvPicPr>
          <p:cNvPr id="10" name="гитара-krasiveyshiy_instrumental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6" cstate="print"/>
          <a:stretch>
            <a:fillRect/>
          </a:stretch>
        </p:blipFill>
        <p:spPr>
          <a:xfrm>
            <a:off x="7812360" y="5157192"/>
            <a:ext cx="304800" cy="304800"/>
          </a:xfrm>
          <a:prstGeom prst="rect">
            <a:avLst/>
          </a:prstGeom>
        </p:spPr>
      </p:pic>
      <p:pic>
        <p:nvPicPr>
          <p:cNvPr id="11" name="ритм тарелки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7" cstate="print"/>
          <a:stretch>
            <a:fillRect/>
          </a:stretch>
        </p:blipFill>
        <p:spPr>
          <a:xfrm>
            <a:off x="1691680" y="1052736"/>
            <a:ext cx="304800" cy="304800"/>
          </a:xfrm>
          <a:prstGeom prst="rect">
            <a:avLst/>
          </a:prstGeom>
        </p:spPr>
      </p:pic>
      <p:pic>
        <p:nvPicPr>
          <p:cNvPr id="12" name="свирель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8" cstate="print"/>
          <a:stretch>
            <a:fillRect/>
          </a:stretch>
        </p:blipFill>
        <p:spPr>
          <a:xfrm>
            <a:off x="4788024" y="2492896"/>
            <a:ext cx="304800" cy="304800"/>
          </a:xfrm>
          <a:prstGeom prst="rect">
            <a:avLst/>
          </a:prstGeom>
        </p:spPr>
      </p:pic>
      <p:pic>
        <p:nvPicPr>
          <p:cNvPr id="13" name="колокольчик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9" cstate="print"/>
          <a:stretch>
            <a:fillRect/>
          </a:stretch>
        </p:blipFill>
        <p:spPr>
          <a:xfrm>
            <a:off x="4644008" y="56612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6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1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638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0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27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10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591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C:\Users\Ludok\Desktop\для конспекта шинкарёвой\син.клав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2570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C:\Users\Ludok\Desktop\для конспекта шинкарёвой\синтезатор клавиш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66750"/>
            <a:ext cx="31734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C:\Users\Ludok\Desktop\для конспекта шинкарёвой\синтезато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4581525"/>
            <a:ext cx="49371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C:\Users\Ludok\Desktop\по муз.конспекту\piano_25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2924944"/>
            <a:ext cx="1905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оло на синтезаторе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60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-99392"/>
            <a:ext cx="7756263" cy="12241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Симфонический оркестр</a:t>
            </a:r>
          </a:p>
        </p:txBody>
      </p:sp>
      <p:pic>
        <p:nvPicPr>
          <p:cNvPr id="4" name="Picture 2" descr="C:\Users\Ludok\Desktop\по муз.конспекту\Новая папка\оркестр\735__Rassadka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331640" y="1628800"/>
            <a:ext cx="6391169" cy="43099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5912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238" y="116632"/>
            <a:ext cx="4471962" cy="5760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Дирижёр</a:t>
            </a:r>
            <a:r>
              <a:rPr lang="ru-RU" sz="2800" b="1" dirty="0">
                <a:latin typeface="Arial Narrow" pitchFamily="34" charset="0"/>
              </a:rPr>
              <a:t> </a:t>
            </a:r>
          </a:p>
        </p:txBody>
      </p:sp>
      <p:pic>
        <p:nvPicPr>
          <p:cNvPr id="19459" name="Picture 2" descr="C:\Users\Ludok\Desktop\по муз.конспекту\25_big_1283951636_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9816"/>
            <a:ext cx="1728788" cy="2160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C:\Users\Ludok\Desktop\по муз.конспекту\12858388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744663" cy="15700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6" descr="C:\Users\Ludok\Desktop\по муз.конспекту\Караян 871169c1c0b363cacce343304f3d061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2041366" cy="29162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36443"/>
            <a:ext cx="1975272" cy="1880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93851"/>
            <a:ext cx="1609596" cy="253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2667000"/>
            <a:ext cx="1349375" cy="1179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162175"/>
            <a:ext cx="1493837" cy="1008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7" y="717550"/>
            <a:ext cx="2676525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9467" name="Picture 14" descr="C:\Users\Ludok\Desktop\скрипка\image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7" y="2852936"/>
            <a:ext cx="1804064" cy="2943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8975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арезка- звучание разных муз.инстр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Ludok\Desktop\по муз.конспекту\Новая папка\оркестр\culture_big_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776418" cy="5771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имфоническая инструментал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956376" y="6206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1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Большой театр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7171" name="Picture 2" descr="C:\Users\Ludok\Desktop\б.т\1..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38175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3" descr="C:\Users\Ludok\Desktop\б.т\defaul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" y="653257"/>
            <a:ext cx="2286000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4" descr="C:\Users\Ludok\Desktop\б.т\images.jpeg  б.т.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41" y="2488071"/>
            <a:ext cx="2121017" cy="1588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C:\Users\Ludok\Desktop\б.т\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7" y="2996953"/>
            <a:ext cx="2270725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C:\Users\Ludok\Desktop\б.т\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36" y="3042038"/>
            <a:ext cx="2353013" cy="1971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 descr="C:\Users\Ludok\Desktop\б.т\images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07" y="4575522"/>
            <a:ext cx="2314710" cy="17337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 descr="C:\Users\Ludok\Desktop\б.т\imag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5" y="1124744"/>
            <a:ext cx="2951162" cy="10525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43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5" y="404664"/>
            <a:ext cx="5472609" cy="1944216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Arial Narrow" pitchFamily="34" charset="0"/>
              </a:rPr>
              <a:t>               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Музыкальные театры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Станиславского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Немировича-Данченко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Н.Сац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                                                  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8195" name="Picture 2" descr="C:\Users\Ludok\Desktop\для конспекта шинкарёвой\1 defaul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8" y="4990443"/>
            <a:ext cx="1946214" cy="1457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Ludok\Desktop\для конспекта шинкарёвой\3.jpe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54314" y="404664"/>
            <a:ext cx="11430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7" name="Picture 4" descr="C:\Users\Ludok\Desktop\для конспекта шинкарёвой\p_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2897645" cy="1876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Ludok\Desktop\для конспекта шинкарёвой\1 эмблема театра Сац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559019" y="188640"/>
            <a:ext cx="1519932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9" name="Picture 6" descr="C:\Users\Ludok\Desktop\для конспекта шинкарёвой\внутри театра Сац.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972" y="4900813"/>
            <a:ext cx="2055281" cy="1547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200" name="Picture 7" descr="C:\Users\Ludok\Desktop\для конспекта шинкарёвой\здание муз.театра Н.Сац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636912"/>
            <a:ext cx="3103141" cy="1885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201" name="Picture 9" descr="C:\Users\Ludok\Desktop\по муз.конспекту\Новая папка\оркестр\small_6321318534199756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4724400"/>
            <a:ext cx="3457575" cy="1900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05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C:\Users\Ludok\Desktop\б.т\внутри  станисл.и нем.дан.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91" y="2900121"/>
            <a:ext cx="2095466" cy="2288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 descr="C:\Users\Ludok\Desktop\б.т\внутри театра Сац.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585" y="4684475"/>
            <a:ext cx="2239451" cy="1686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4" descr="C:\Users\Ludok\Desktop\б.т\внутри театра Сац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3234425" cy="21523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5" descr="C:\Users\Ludok\Desktop\б.т\стан и нем.дан.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1"/>
            <a:ext cx="2581275" cy="1771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Ludok\Desktop\imag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02201"/>
            <a:ext cx="1794265" cy="22421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Ludok\Desktop\images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311" y="1412776"/>
            <a:ext cx="1524000" cy="1390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62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259440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Предшественник   струнных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инструментов</a:t>
            </a:r>
            <a:r>
              <a:rPr lang="ru-RU" sz="3200" dirty="0" smtClean="0">
                <a:latin typeface="Arial Narrow" pitchFamily="34" charset="0"/>
              </a:rPr>
              <a:t/>
            </a:r>
            <a:br>
              <a:rPr lang="ru-RU" sz="3200" dirty="0" smtClean="0">
                <a:latin typeface="Arial Narrow" pitchFamily="34" charset="0"/>
              </a:rPr>
            </a:br>
            <a:endParaRPr lang="ru-RU" sz="3200" dirty="0">
              <a:latin typeface="Arial Narrow" pitchFamily="34" charset="0"/>
            </a:endParaRPr>
          </a:p>
        </p:txBody>
      </p:sp>
      <p:pic>
        <p:nvPicPr>
          <p:cNvPr id="1026" name="Picture 2" descr="C:\Users\Ludok\Desktop\лук и стрелы\лук и стрелы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384">
            <a:off x="527787" y="2087494"/>
            <a:ext cx="1848366" cy="21941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Ludok\Desktop\лук и стрелы\defaul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0989">
            <a:off x="6802377" y="1245767"/>
            <a:ext cx="1444398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udok\Desktop\лук и стрелы\images.jpeg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8168">
            <a:off x="767215" y="4058148"/>
            <a:ext cx="1369511" cy="25398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029" name="Picture 5" descr="C:\Users\Ludok\Desktop\лук и стрелы\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83685"/>
            <a:ext cx="2988229" cy="1511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udok\Desktop\лук и стрелы\2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20155" y="4644709"/>
            <a:ext cx="1174626" cy="2775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udok\Desktop\лук и стрелы\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6203">
            <a:off x="2985789" y="4832642"/>
            <a:ext cx="2465926" cy="1393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udok\Desktop\лук и стрелы\1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616" y="3921017"/>
            <a:ext cx="1984640" cy="1347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2976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udok\Desktop\скоморохи\defaul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41828"/>
            <a:ext cx="5753440" cy="2448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507" name="Picture 3" descr="C:\Users\Ludok\Desktop\скоморохи\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6873"/>
            <a:ext cx="2600325" cy="176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Ludok\Desktop\скоморохи\1 default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33223"/>
            <a:ext cx="2657475" cy="176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Ludok\Desktop\skomoroh_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1268760"/>
            <a:ext cx="1905000" cy="1581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-99392"/>
            <a:ext cx="7756263" cy="1440160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Скоморохи</a:t>
            </a:r>
            <a:r>
              <a:rPr lang="ru-RU" sz="4000" b="1" dirty="0" smtClean="0">
                <a:latin typeface="Arial Narrow" pitchFamily="34" charset="0"/>
              </a:rPr>
              <a:t> </a:t>
            </a:r>
            <a:endParaRPr lang="ru-RU" sz="4000" b="1" dirty="0">
              <a:latin typeface="Arial Narrow" pitchFamily="34" charset="0"/>
            </a:endParaRPr>
          </a:p>
        </p:txBody>
      </p:sp>
      <p:pic>
        <p:nvPicPr>
          <p:cNvPr id="10243" name="Picture 2" descr="C:\Users\Ludok\Desktop\скоморохи\images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772816"/>
            <a:ext cx="3092906" cy="3760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4" name="Picture 4" descr="C:\Users\Ludok\Desktop\скоморохи\1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3600400" cy="4271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9747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uz-urok.ru/simf_orkestr/5160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7456"/>
            <a:ext cx="24765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Ludok\Desktop\для конспекта шинкарёвой\бубен в оркестре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35384"/>
            <a:ext cx="3096716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Ludok\Desktop\для конспекта шинкарёвой\малый барабан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01" y="2246671"/>
            <a:ext cx="25923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Ludok\Desktop\для конспекта шинкарёвой\мараки-погрем.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9298"/>
            <a:ext cx="35655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Ludok\Desktop\для конспекта шинкарёвой\мараки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386" y="549513"/>
            <a:ext cx="2808288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anec_zhivota-barab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1907704" y="764704"/>
            <a:ext cx="304800" cy="304800"/>
          </a:xfrm>
          <a:prstGeom prst="rect">
            <a:avLst/>
          </a:prstGeom>
        </p:spPr>
      </p:pic>
      <p:pic>
        <p:nvPicPr>
          <p:cNvPr id="13" name="бубен.___shamanskiy_bube-_quot_ritm_orla_quot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7452320" y="5157192"/>
            <a:ext cx="304800" cy="304800"/>
          </a:xfrm>
          <a:prstGeom prst="rect">
            <a:avLst/>
          </a:prstGeom>
        </p:spPr>
      </p:pic>
      <p:pic>
        <p:nvPicPr>
          <p:cNvPr id="14" name="соло на барабане-sdelano_v_pom_2___cnachala_pafosnoe_solo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 cstate="print"/>
          <a:stretch>
            <a:fillRect/>
          </a:stretch>
        </p:blipFill>
        <p:spPr>
          <a:xfrm>
            <a:off x="4499992" y="2708920"/>
            <a:ext cx="304800" cy="304800"/>
          </a:xfrm>
          <a:prstGeom prst="rect">
            <a:avLst/>
          </a:prstGeom>
        </p:spPr>
      </p:pic>
      <p:pic>
        <p:nvPicPr>
          <p:cNvPr id="15" name="погремушка дет.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 cstate="print"/>
          <a:stretch>
            <a:fillRect/>
          </a:stretch>
        </p:blipFill>
        <p:spPr>
          <a:xfrm>
            <a:off x="1547664" y="5445224"/>
            <a:ext cx="304800" cy="304800"/>
          </a:xfrm>
          <a:prstGeom prst="rect">
            <a:avLst/>
          </a:prstGeom>
        </p:spPr>
      </p:pic>
      <p:pic>
        <p:nvPicPr>
          <p:cNvPr id="16" name="мараки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5" cstate="print"/>
          <a:stretch>
            <a:fillRect/>
          </a:stretch>
        </p:blipFill>
        <p:spPr>
          <a:xfrm>
            <a:off x="7164288" y="177281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2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6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944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57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876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04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http://www.muz-urok.ru/balalayka/balalaika_prima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4970">
            <a:off x="1125019" y="3051794"/>
            <a:ext cx="18573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:\Users\Ludok\Desktop\материал по инструментам\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029">
            <a:off x="6416726" y="2911330"/>
            <a:ext cx="2114550" cy="3195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C:\Users\Ludok\Desktop\для конспекта шинкарёвой\гитара клас.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711180">
            <a:off x="3826768" y="2192356"/>
            <a:ext cx="1524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:\Users\Ludok\Desktop\для конспекта шинкарёвой\гусли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9353">
            <a:off x="6142038" y="685800"/>
            <a:ext cx="2560637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379">
            <a:off x="319089" y="540453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соло на скрипке-lida_volchenkova_-sozercan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1475656" y="1268760"/>
            <a:ext cx="304800" cy="304800"/>
          </a:xfrm>
          <a:prstGeom prst="rect">
            <a:avLst/>
          </a:prstGeom>
        </p:spPr>
      </p:pic>
      <p:pic>
        <p:nvPicPr>
          <p:cNvPr id="8" name="гусл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7092280" y="1268760"/>
            <a:ext cx="304800" cy="304800"/>
          </a:xfrm>
          <a:prstGeom prst="rect">
            <a:avLst/>
          </a:prstGeom>
        </p:spPr>
      </p:pic>
      <p:pic>
        <p:nvPicPr>
          <p:cNvPr id="9" name="гитара. gitara-instrumental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 cstate="print"/>
          <a:stretch>
            <a:fillRect/>
          </a:stretch>
        </p:blipFill>
        <p:spPr>
          <a:xfrm>
            <a:off x="4283968" y="5085184"/>
            <a:ext cx="304800" cy="304800"/>
          </a:xfrm>
          <a:prstGeom prst="rect">
            <a:avLst/>
          </a:prstGeom>
        </p:spPr>
      </p:pic>
      <p:pic>
        <p:nvPicPr>
          <p:cNvPr id="10" name="соло балалайка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 cstate="print"/>
          <a:stretch>
            <a:fillRect/>
          </a:stretch>
        </p:blipFill>
        <p:spPr>
          <a:xfrm>
            <a:off x="8100392" y="5157192"/>
            <a:ext cx="224408" cy="304800"/>
          </a:xfrm>
          <a:prstGeom prst="rect">
            <a:avLst/>
          </a:prstGeom>
        </p:spPr>
      </p:pic>
      <p:pic>
        <p:nvPicPr>
          <p:cNvPr id="11" name="балалайка из Золушки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6" cstate="print"/>
          <a:stretch>
            <a:fillRect/>
          </a:stretch>
        </p:blipFill>
        <p:spPr>
          <a:xfrm>
            <a:off x="1115616" y="45091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74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44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35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64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652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</TotalTime>
  <Words>23</Words>
  <Application>Microsoft Office PowerPoint</Application>
  <PresentationFormat>Экран (4:3)</PresentationFormat>
  <Paragraphs>10</Paragraphs>
  <Slides>16</Slides>
  <Notes>0</Notes>
  <HiddenSlides>0</HiddenSlides>
  <MMClips>29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Путешествие в страну музыки</vt:lpstr>
      <vt:lpstr>Большой театр</vt:lpstr>
      <vt:lpstr>                    Музыкальные театры  Станиславского и Немировича-Данченко                         Н.Сац                                                                                           </vt:lpstr>
      <vt:lpstr>Презентация PowerPoint</vt:lpstr>
      <vt:lpstr>Предшественник   струнных инструментов </vt:lpstr>
      <vt:lpstr>Презентация PowerPoint</vt:lpstr>
      <vt:lpstr>Скоморохи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Симфонический оркестр</vt:lpstr>
      <vt:lpstr>Дирижёр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</cp:revision>
  <dcterms:created xsi:type="dcterms:W3CDTF">2013-01-17T16:05:49Z</dcterms:created>
  <dcterms:modified xsi:type="dcterms:W3CDTF">2013-01-17T16:56:38Z</dcterms:modified>
</cp:coreProperties>
</file>