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3DFB6D-1BFE-454D-B5C5-DCB34FCEADC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986D01-192E-4256-A67D-4262E89F2D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1384" y="0"/>
            <a:ext cx="6042616" cy="46166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Семейная школа: советы 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Lucida Sans Unicod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2935" y="5661248"/>
            <a:ext cx="7840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Профилактика ОРВИ и гриппа у детей</a:t>
            </a:r>
            <a:endParaRPr lang="ru-RU" sz="40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37bcf19b6ca263eef3be1dae568e62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31640" y="764704"/>
            <a:ext cx="6925004" cy="4608512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0" y="6488668"/>
            <a:ext cx="111561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"/>
            <a:ext cx="810039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ОРВИ и гриппа у детей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Пришла зима, а вместе с ней период распространения ОРВИ, а после и гриппа. В связи с этим очень актуальной является профилактика ОРВИ и гриппа у детей.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общем профилактика ОРВИ и гриппа состоит из двух методик: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неспецифическая профилактика; 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специфическая профилактика.</a:t>
            </a:r>
          </a:p>
          <a:p>
            <a:pPr indent="360363"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 неспецифической профилактике ОРВИ и гриппа относятся: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регулярная влажная уборка,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проветривание помещения, в котором находятся дети или ребёнок;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закаливание организма здорового ребенка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(проводится летом, до похолоданий);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своевременное предотвращение сквозняков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в жилых, также предотвращение переохлаждения детей, ведь оно резко снижает способность детского организма вырабатывать эндогенный интерферон, являющийся одним из основных факторов организма человека в борьбе с вирусной инфекцией;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чрезмерное укутывание и предотвращение переохлаждения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совершенно разные вещи, их нельзя ассоциировать и путать, так как чрезмерное укутывание чревато перегреванием;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соблюдение режима дня и ухода за детьми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их гигиены, принципов здорового образа жизни, и рационального питания, содержащего овощи, фрукты, соки;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соблюдение масочного режима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обязательная изоляция больного члена семьи.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81003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Специфическая профилактика ОРВИ и гриппа состоит из: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активную специфическую профилактику гриппа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посредством вакцинации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Вакцинацию против гриппа желательно делать всем детям, в возрасте от 6 месяцев, особенно тем, которые входят в группы риска.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детям групп риска относятся: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дети, имеющие хронические заболевания легких и бронхиальную астму;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 с заболеваниями сердца;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 с болезнями и пороками развития центральной нервной системы;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больные сахарным диабетом и хроническими заболеваниями почек,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также метаболическими заболеваниями;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имеющие иммунопатологии, включая ВИЧ-инфицирование.</a:t>
            </a:r>
          </a:p>
          <a:p>
            <a:pPr indent="360363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360363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Вакцинация против гриппа у детей,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которые не входят в группы риска, желательна,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проводится только по желанию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doctor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flipH="1">
            <a:off x="4067944" y="3645024"/>
            <a:ext cx="1872208" cy="180350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5976" y="51571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Анастасия Александровна Холодная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высшая квалификационная категория</a:t>
            </a:r>
          </a:p>
          <a:p>
            <a:pPr lvl="0" algn="just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МДОАУ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/с № 7 г. Свободного</a:t>
            </a:r>
            <a:endParaRPr lang="ru-RU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341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2015-01-29T14:23:37Z</dcterms:created>
  <dcterms:modified xsi:type="dcterms:W3CDTF">2015-02-05T13:09:40Z</dcterms:modified>
</cp:coreProperties>
</file>