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9696F2-E4DB-412A-BE2B-E3390BC59396}" type="datetimeFigureOut">
              <a:rPr lang="ru-RU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E08FBE-0754-460A-9566-C4A393B47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CE5171-88F6-4B10-BEAD-D5D4274AEB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B3A4B-F8D8-46A1-A6DB-68AD35BC0D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3CF4B-C80E-4286-A44E-CDBC6752DEA0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B4A96-DDBE-4BBB-A1CC-28B6A794DD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4492E-CACA-436A-8EF9-D067806DDDEE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C47F5-CD6E-43A1-918C-BC1A362589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BC5DD-6E00-4AEE-AB2F-CCE7B7DCBB33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2F98C-51C4-45F0-A9D9-58998AF2B1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B5B5D-F416-41AB-84A0-F2E919F068AC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E1D6D-F9EC-4CF6-8EB5-7AE75CCB8F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7151A-369F-40D6-B134-6A9EB180AD19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BBB44FE-6356-4ACB-824D-B9782FB8DA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C5327-98D3-49BB-BEDA-F1245C85BBFC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64D2-9E57-457E-9E48-43884015E0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20B8B-6304-4B7F-B95E-88BA55A71081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46E2-0C40-47D4-8831-1062269992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4B0BD-B4ED-47D1-B6F9-B526D24FEBBC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1B8A3-7C31-4DBC-BC2B-4392C70204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2E192A-7BFC-4157-8FD3-037E7551C69A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01179-CB0D-4136-94CA-CFB5A56F87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06F77-044E-473F-8870-8DDBEF483486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5959E-EE1D-497E-BC90-F25B370E815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AAFD7-9AD9-47D2-983A-DDD9672267CB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03F72-B094-410E-AFB5-94F5A38854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252DB2-D954-46D5-B178-515BBF633E27}" type="datetimeFigureOut">
              <a:rPr lang="ru-RU" smtClean="0"/>
              <a:pPr>
                <a:defRPr/>
              </a:pPr>
              <a:t>07.02.2015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E1D070E-B830-4972-9914-EE9F3EE8B6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143000"/>
            <a:ext cx="8029575" cy="2314575"/>
          </a:xfrm>
        </p:spPr>
        <p:txBody>
          <a:bodyPr>
            <a:normAutofit/>
          </a:bodyPr>
          <a:lstStyle/>
          <a:p>
            <a:r>
              <a:rPr lang="ru-RU" sz="60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«С</a:t>
            </a:r>
            <a:r>
              <a:rPr lang="ru-RU" sz="60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отрудничество с родителями</a:t>
            </a:r>
            <a:r>
              <a:rPr lang="ru-RU" sz="60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»</a:t>
            </a:r>
            <a:r>
              <a:rPr lang="ru-RU" sz="4900" b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4149725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dirty="0" err="1" smtClean="0">
                <a:solidFill>
                  <a:schemeClr val="tx1"/>
                </a:solidFill>
                <a:latin typeface="Arial" charset="0"/>
              </a:rPr>
              <a:t>Дулова</a:t>
            </a:r>
            <a:r>
              <a:rPr lang="ru-RU" sz="2600" dirty="0" smtClean="0">
                <a:solidFill>
                  <a:schemeClr val="tx1"/>
                </a:solidFill>
                <a:latin typeface="Arial" charset="0"/>
              </a:rPr>
              <a:t> Т. В.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МБДОУ</a:t>
            </a:r>
            <a:r>
              <a:rPr lang="ru-RU" sz="2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ДС</a:t>
            </a:r>
            <a:r>
              <a:rPr lang="ru-RU" sz="2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КВ №2 «Ласточка» 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Ст. Выселки, Краснодарского края 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2013 год</a:t>
            </a:r>
            <a:r>
              <a:rPr lang="ru-RU" sz="26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285750"/>
            <a:ext cx="7772400" cy="727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Практическая работа с родителями.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143000"/>
            <a:ext cx="6400800" cy="2071688"/>
          </a:xfrm>
        </p:spPr>
        <p:txBody>
          <a:bodyPr rtlCol="0">
            <a:normAutofit fontScale="625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Семинары, практикумы для родителей.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Показ открытых занятий.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Дни открытых дверей.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Дни добрых дел(благоустройство территории).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Участие родителей в проведении праздников, досугов.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Совместное пополнение предметно-развивающей среды детского сада.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3" name="Рисунок 3" descr="IMG_18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429000"/>
            <a:ext cx="35099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IMG_18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429000"/>
            <a:ext cx="34893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IMG_18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357313"/>
            <a:ext cx="2643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7772400" cy="1470025"/>
          </a:xfrm>
        </p:spPr>
        <p:txBody>
          <a:bodyPr/>
          <a:lstStyle/>
          <a:p>
            <a:r>
              <a:rPr lang="ru-RU" sz="2800" b="1" smtClean="0"/>
              <a:t>Родительский комитет связующее звено между родителями и администрацией ДОУ.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1643063"/>
            <a:ext cx="6400800" cy="278130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Заседание круглого стола.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Помощь в озеленении и благоустройстве.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Организация благотворительной помощи.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Помощь в решении текущих вопросов.(Организация непосредственнообразовательной деятельности, питании детей.)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</p:txBody>
      </p:sp>
      <p:pic>
        <p:nvPicPr>
          <p:cNvPr id="27651" name="Рисунок 3" descr="IMG_18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046538"/>
            <a:ext cx="392906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DSC046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0"/>
            <a:ext cx="3786188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785813" y="142875"/>
            <a:ext cx="7772400" cy="1357313"/>
          </a:xfrm>
        </p:spPr>
        <p:txBody>
          <a:bodyPr/>
          <a:lstStyle/>
          <a:p>
            <a:r>
              <a:rPr lang="ru-RU" sz="2400" b="1" smtClean="0"/>
              <a:t>Приоритетным направлении нашей работы является проведение конкурсов совместных работ родителей и детей. 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500188"/>
            <a:ext cx="7000875" cy="3000375"/>
          </a:xfrm>
        </p:spPr>
        <p:txBody>
          <a:bodyPr/>
          <a:lstStyle/>
          <a:p>
            <a:pPr algn="l"/>
            <a:r>
              <a:rPr lang="ru-RU" sz="2000" b="1" i="1" smtClean="0">
                <a:solidFill>
                  <a:schemeClr val="tx1"/>
                </a:solidFill>
              </a:rPr>
              <a:t>Задачи конкурсов: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1" smtClean="0">
                <a:solidFill>
                  <a:schemeClr val="tx1"/>
                </a:solidFill>
              </a:rPr>
              <a:t>Укреплять связь ДОУ с семьей,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1" smtClean="0">
                <a:solidFill>
                  <a:schemeClr val="tx1"/>
                </a:solidFill>
              </a:rPr>
              <a:t>Побуждать родителей к совместной творческой деятельности с детьми.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1" smtClean="0">
                <a:solidFill>
                  <a:schemeClr val="tx1"/>
                </a:solidFill>
              </a:rPr>
              <a:t>Развивать и распрастронять семейные традиции и обычаи.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1" smtClean="0">
                <a:solidFill>
                  <a:schemeClr val="tx1"/>
                </a:solidFill>
              </a:rPr>
              <a:t>Укрепление семейных уз.</a:t>
            </a:r>
          </a:p>
          <a:p>
            <a:pPr>
              <a:buFont typeface="Wingdings" pitchFamily="2" charset="2"/>
              <a:buChar char="ü"/>
            </a:pP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8675" name="Рисунок 3" descr="DSCN17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585"/>
            <a:ext cx="4239830" cy="292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724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Для решения этих задач проводились следующие конкурсы: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857250"/>
            <a:ext cx="5357812" cy="3929063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«Кормушка для птиц»;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«Мастерская Деда Мороза»;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«Шляпка для дочери»;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«Чудеса природы»;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«Огород на подоконнике»;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«Умелые руки»( из бросового материала)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«Новогодняя игрушка нашей семьи»;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«Елочка красавица»;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«Моя родословная»;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«Мини музей»(«Колобок», «Моя Москва», «Народная игрушка».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«Мама, папа, я – дружная семья!»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9" name="Рисунок 3" descr="IMG_18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45024"/>
            <a:ext cx="3000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IMG_04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714375"/>
            <a:ext cx="3071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6" descr="DSCN177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500563"/>
            <a:ext cx="3071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3571875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« От того, как прошло детство, 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Кто вёл ребенка за руку в детские годы,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Что вошло в его разум и сердце из окружающего мира – 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От этого в решающей степени зависит,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Каким человеком станет сегодняшний малыш».</a:t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В.А. Сухомлинский </a:t>
            </a:r>
            <a:r>
              <a:rPr lang="ru-RU" sz="2400" smtClean="0">
                <a:solidFill>
                  <a:srgbClr val="002060"/>
                </a:solidFill>
              </a:rPr>
              <a:t/>
            </a:r>
            <a:br>
              <a:rPr lang="ru-RU" sz="2400" smtClean="0">
                <a:solidFill>
                  <a:srgbClr val="002060"/>
                </a:solidFill>
              </a:rPr>
            </a:br>
            <a:endParaRPr lang="ru-RU" sz="2400" smtClean="0">
              <a:solidFill>
                <a:srgbClr val="002060"/>
              </a:solidFill>
            </a:endParaRPr>
          </a:p>
        </p:txBody>
      </p:sp>
      <p:pic>
        <p:nvPicPr>
          <p:cNvPr id="15362" name="Рисунок 2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95663"/>
            <a:ext cx="383063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Закон Российской Федерации об образовании</a:t>
            </a:r>
            <a:br>
              <a:rPr lang="ru-RU" b="1" i="1" dirty="0" smtClean="0"/>
            </a:br>
            <a:r>
              <a:rPr lang="ru-RU" sz="2700" b="1" i="1" dirty="0" smtClean="0"/>
              <a:t>Статья 18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214563"/>
            <a:ext cx="7500938" cy="3571875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Родители являются первыми педагогами. Они обязаны заложить основы физического, нравственного и интеллектуального развития личности ребенка в раннем детском возрасте.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Для воспитания детей дошкольного возраста, охраны и укрепления  их физического  и психического здоровья, развития интеллектуальных способностей и необходимой коррекции нарушений развития этих детей в помощь семье действует сеть дошкольных образовательных учреждений.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одержимое 5"/>
          <p:cNvSpPr txBox="1">
            <a:spLocks/>
          </p:cNvSpPr>
          <p:nvPr/>
        </p:nvSpPr>
        <p:spPr>
          <a:xfrm>
            <a:off x="1000125" y="5715000"/>
            <a:ext cx="7143750" cy="85725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Цель: Решение задач, связанных с возрождением традиций семейного воспитания, вовлечение родителей в педагогический процесс ДОУ. 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57554" y="2285992"/>
            <a:ext cx="2286016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Работа с родителями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6715125" y="2286000"/>
            <a:ext cx="2286000" cy="12858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Соучастие</a:t>
            </a:r>
          </a:p>
        </p:txBody>
      </p:sp>
      <p:sp>
        <p:nvSpPr>
          <p:cNvPr id="21" name="Овал 20"/>
          <p:cNvSpPr/>
          <p:nvPr/>
        </p:nvSpPr>
        <p:spPr>
          <a:xfrm>
            <a:off x="3429000" y="214313"/>
            <a:ext cx="2286000" cy="12858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Содружество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214313" y="2357438"/>
            <a:ext cx="2286000" cy="12858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Сотворчество</a:t>
            </a:r>
          </a:p>
        </p:txBody>
      </p:sp>
      <p:sp>
        <p:nvSpPr>
          <p:cNvPr id="23" name="Овал 22"/>
          <p:cNvSpPr/>
          <p:nvPr/>
        </p:nvSpPr>
        <p:spPr>
          <a:xfrm>
            <a:off x="3357563" y="4214813"/>
            <a:ext cx="2286000" cy="12858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Соуправление</a:t>
            </a:r>
            <a:endParaRPr lang="ru-RU" sz="1600" dirty="0"/>
          </a:p>
        </p:txBody>
      </p:sp>
      <p:cxnSp>
        <p:nvCxnSpPr>
          <p:cNvPr id="28" name="Прямая со стрелкой 27"/>
          <p:cNvCxnSpPr>
            <a:stCxn id="0" idx="0"/>
          </p:cNvCxnSpPr>
          <p:nvPr/>
        </p:nvCxnSpPr>
        <p:spPr>
          <a:xfrm rot="5400000" flipH="1" flipV="1">
            <a:off x="4142581" y="1928019"/>
            <a:ext cx="7143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6"/>
          </p:cNvCxnSpPr>
          <p:nvPr/>
        </p:nvCxnSpPr>
        <p:spPr>
          <a:xfrm>
            <a:off x="5643563" y="2928938"/>
            <a:ext cx="9286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8" idx="4"/>
          </p:cNvCxnSpPr>
          <p:nvPr/>
        </p:nvCxnSpPr>
        <p:spPr>
          <a:xfrm rot="5400000">
            <a:off x="4214019" y="3858419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0" idx="2"/>
          </p:cNvCxnSpPr>
          <p:nvPr/>
        </p:nvCxnSpPr>
        <p:spPr>
          <a:xfrm rot="10800000">
            <a:off x="2571750" y="2928938"/>
            <a:ext cx="78581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Задачи сотрудничества ДОУ с родителями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000250"/>
            <a:ext cx="7415212" cy="36385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Создания условий для благоприятного климата взаимодействия с родителями.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Установление доверительных и партнерских отношений с родителями.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Вовлечение семьи в единое образовательное пространство.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470025"/>
          </a:xfrm>
        </p:spPr>
        <p:txBody>
          <a:bodyPr>
            <a:normAutofit/>
          </a:bodyPr>
          <a:lstStyle/>
          <a:p>
            <a:r>
              <a:rPr lang="ru-RU" b="1" smtClean="0"/>
              <a:t>Направления работы с родителями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857375"/>
            <a:ext cx="8001000" cy="407193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Информационно просветительская работа.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Совместная работа родителей и детей.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Индивидуальные занятия родителей с ребенком.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Практическая работа с родителями.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1"/>
                </a:solidFill>
              </a:rPr>
              <a:t>Родительский комитет.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071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Информационно просветительская работа: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357313"/>
            <a:ext cx="8429625" cy="5143500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Оформление уголков для родителей.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Информационные стенды.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Выпуск ежеквартальных буклетов.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Папки передвижки.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Консультации по интересующим вопросам.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Оформление семейных групповых альбомов.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Фотомонтажи: «Из жизни группы», «В кругу семьи», «Мы друзья природы», «Из жизни детского сада».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Оформление эмоционального уголка «Здравствуйте, я пришел», «Мое настроение».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Родительские собрания, в традиционной и нетрадиционной форме.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357188" y="428625"/>
            <a:ext cx="8572500" cy="441325"/>
          </a:xfrm>
        </p:spPr>
        <p:txBody>
          <a:bodyPr>
            <a:normAutofit/>
          </a:bodyPr>
          <a:lstStyle/>
          <a:p>
            <a:r>
              <a:rPr lang="ru-RU" sz="2800" b="1" smtClean="0"/>
              <a:t>Совместная работа родителей и детей.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6400800" cy="2852737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Экскурсии.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Спортивные досуги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Праздники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Развлечения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Выставки семейных коллекций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Создание мини музеев.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Встречи с интересными людьми.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chemeClr val="tx1"/>
                </a:solidFill>
              </a:rPr>
              <a:t>Фотоконкурсы: «Мой выходной день», «Мой папа лучше всех», «Семейный альбом», «Мамины глаза»</a:t>
            </a:r>
          </a:p>
        </p:txBody>
      </p:sp>
      <p:pic>
        <p:nvPicPr>
          <p:cNvPr id="23555" name="Рисунок 3" descr="IMG_1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071938"/>
            <a:ext cx="412273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IMG_18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857250"/>
            <a:ext cx="26209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IMG_18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000500"/>
            <a:ext cx="40719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mtClean="0"/>
              <a:t>Индивидуальные занятия родителей с ребенком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571625"/>
            <a:ext cx="6929437" cy="178593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Консультации воспитателей.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Консультации узких специалистов (логопеда, физрука).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</p:txBody>
      </p:sp>
      <p:pic>
        <p:nvPicPr>
          <p:cNvPr id="24579" name="Рисунок 3" descr="IMG_18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00438"/>
            <a:ext cx="44291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IMG_18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429000"/>
            <a:ext cx="221456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513</Words>
  <Application>Microsoft Office PowerPoint</Application>
  <PresentationFormat>Экран (4:3)</PresentationFormat>
  <Paragraphs>79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«Сотрудничество с родителями» </vt:lpstr>
      <vt:lpstr>« От того, как прошло детство,  Кто вёл ребенка за руку в детские годы, Что вошло в его разум и сердце из окружающего мира –  От этого в решающей степени зависит, Каким человеком станет сегодняшний малыш». В.А. Сухомлинский  </vt:lpstr>
      <vt:lpstr>Закон Российской Федерации об образовании Статья 18</vt:lpstr>
      <vt:lpstr>Слайд 4</vt:lpstr>
      <vt:lpstr>Задачи сотрудничества ДОУ с родителями</vt:lpstr>
      <vt:lpstr>Направления работы с родителями</vt:lpstr>
      <vt:lpstr>Информационно просветительская работа:</vt:lpstr>
      <vt:lpstr>Совместная работа родителей и детей.</vt:lpstr>
      <vt:lpstr>Индивидуальные занятия родителей с ребенком</vt:lpstr>
      <vt:lpstr>Практическая работа с родителями.</vt:lpstr>
      <vt:lpstr>Родительский комитет связующее звено между родителями и администрацией ДОУ. </vt:lpstr>
      <vt:lpstr>Приоритетным направлении нашей работы является проведение конкурсов совместных работ родителей и детей. </vt:lpstr>
      <vt:lpstr>Для решения этих задач проводились следующие конкурсы: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работы с родителями</dc:title>
  <dc:creator>Admin</dc:creator>
  <cp:lastModifiedBy>id-computers</cp:lastModifiedBy>
  <cp:revision>26</cp:revision>
  <dcterms:created xsi:type="dcterms:W3CDTF">2013-03-04T06:58:41Z</dcterms:created>
  <dcterms:modified xsi:type="dcterms:W3CDTF">2015-02-07T07:44:17Z</dcterms:modified>
</cp:coreProperties>
</file>