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7" r:id="rId4"/>
    <p:sldId id="261" r:id="rId5"/>
    <p:sldId id="260" r:id="rId6"/>
    <p:sldId id="262" r:id="rId7"/>
    <p:sldId id="263" r:id="rId8"/>
    <p:sldId id="264" r:id="rId9"/>
    <p:sldId id="266" r:id="rId10"/>
    <p:sldId id="256" r:id="rId11"/>
    <p:sldId id="25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2.jpeg"/><Relationship Id="rId7" Type="http://schemas.openxmlformats.org/officeDocument/2006/relationships/image" Target="../media/image7.jpe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image" Target="../media/image11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3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172819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для детей дошкольного возраста «Домашние животные»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8712968" cy="460851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2 слайд: «Кто это?»</a:t>
            </a:r>
          </a:p>
          <a:p>
            <a:pPr algn="l"/>
            <a:r>
              <a:rPr lang="ru-RU" dirty="0" smtClean="0"/>
              <a:t>3 слайд: </a:t>
            </a:r>
            <a:r>
              <a:rPr lang="ru-RU" dirty="0" smtClean="0"/>
              <a:t>«Зашумлённые картинки»</a:t>
            </a:r>
          </a:p>
          <a:p>
            <a:pPr algn="l"/>
            <a:r>
              <a:rPr lang="ru-RU" dirty="0" smtClean="0"/>
              <a:t>4 слайд: «Назови </a:t>
            </a:r>
            <a:r>
              <a:rPr lang="ru-RU" dirty="0" smtClean="0"/>
              <a:t>детёныша»</a:t>
            </a:r>
          </a:p>
          <a:p>
            <a:pPr algn="l"/>
            <a:r>
              <a:rPr lang="ru-RU" dirty="0"/>
              <a:t>5</a:t>
            </a:r>
            <a:r>
              <a:rPr lang="ru-RU" dirty="0" smtClean="0"/>
              <a:t> </a:t>
            </a:r>
            <a:r>
              <a:rPr lang="ru-RU" dirty="0" smtClean="0"/>
              <a:t>слайд: «Четвертый лишний»</a:t>
            </a:r>
          </a:p>
          <a:p>
            <a:pPr algn="l"/>
            <a:r>
              <a:rPr lang="ru-RU" dirty="0"/>
              <a:t>6</a:t>
            </a:r>
            <a:r>
              <a:rPr lang="ru-RU" dirty="0" smtClean="0"/>
              <a:t> </a:t>
            </a:r>
            <a:r>
              <a:rPr lang="ru-RU" dirty="0" smtClean="0"/>
              <a:t>слайд: </a:t>
            </a:r>
            <a:r>
              <a:rPr lang="ru-RU" dirty="0" smtClean="0"/>
              <a:t>«</a:t>
            </a:r>
            <a:r>
              <a:rPr lang="ru-RU" dirty="0" smtClean="0"/>
              <a:t>Кто, где живёт</a:t>
            </a:r>
            <a:r>
              <a:rPr lang="ru-RU" dirty="0" smtClean="0"/>
              <a:t>?»</a:t>
            </a:r>
            <a:endParaRPr lang="ru-RU" dirty="0" smtClean="0"/>
          </a:p>
          <a:p>
            <a:pPr algn="l"/>
            <a:r>
              <a:rPr lang="ru-RU" dirty="0"/>
              <a:t>7</a:t>
            </a:r>
            <a:r>
              <a:rPr lang="ru-RU" dirty="0" smtClean="0"/>
              <a:t> </a:t>
            </a:r>
            <a:r>
              <a:rPr lang="ru-RU" dirty="0" smtClean="0"/>
              <a:t>слайд: «Какую пользу приносит?»</a:t>
            </a:r>
          </a:p>
          <a:p>
            <a:pPr algn="l"/>
            <a:r>
              <a:rPr lang="ru-RU" dirty="0"/>
              <a:t>8</a:t>
            </a:r>
            <a:r>
              <a:rPr lang="ru-RU" dirty="0" smtClean="0"/>
              <a:t> </a:t>
            </a:r>
            <a:r>
              <a:rPr lang="ru-RU" dirty="0" smtClean="0"/>
              <a:t>слайд</a:t>
            </a:r>
            <a:r>
              <a:rPr lang="ru-RU" dirty="0" smtClean="0"/>
              <a:t>: «Чья, чьи, чей?»</a:t>
            </a:r>
          </a:p>
          <a:p>
            <a:pPr algn="l"/>
            <a:r>
              <a:rPr lang="ru-RU" dirty="0"/>
              <a:t>9</a:t>
            </a:r>
            <a:r>
              <a:rPr lang="ru-RU" dirty="0" smtClean="0"/>
              <a:t> слайд: «Какой по счёту?»</a:t>
            </a:r>
            <a:endParaRPr lang="ru-RU" dirty="0" smtClean="0"/>
          </a:p>
          <a:p>
            <a:pPr algn="l"/>
            <a:r>
              <a:rPr lang="ru-RU" dirty="0" smtClean="0"/>
              <a:t>10 слайд: </a:t>
            </a:r>
            <a:r>
              <a:rPr lang="ru-RU" dirty="0" smtClean="0"/>
              <a:t>«Серия сюжетных картин»</a:t>
            </a:r>
          </a:p>
          <a:p>
            <a:pPr algn="l"/>
            <a:r>
              <a:rPr lang="ru-RU" dirty="0" smtClean="0"/>
              <a:t>11 слайд: «Составь описательный рассказ»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ставление рассказа по серии сюжетных картин. - Babyblog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quot;Фрукт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7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ыставка кошек 1-2 октября 2011 года - Страница 17 - Братья наши меньшие - Все Вмест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og - Russ-edi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6" y="2382921"/>
            <a:ext cx="2506300" cy="190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слик картинки для детей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192" y="85725"/>
            <a:ext cx="2323600" cy="190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качать изображение #46204 - DesktopVenue - Обои для рабочего стол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70828"/>
            <a:ext cx="2353969" cy="193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качать бесплатно 69 Horses Wallpapper / Лошади обои (2010) без регистрации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759" y="144480"/>
            <a:ext cx="2448273" cy="190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Обои: Ретривер золотой стоит: качественные обои с собаками для рабочего стола 1280x1024.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559166"/>
            <a:ext cx="2736304" cy="218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липарт Домашние Животные / Animals Photo &quot; Шаблоны photoshop и Рамки для фото, клипарты векторные и растровые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344956"/>
            <a:ext cx="2472337" cy="20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оза Ржевская - киберверси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382921"/>
            <a:ext cx="2349848" cy="194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ojo Фигурки Животных \Баран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7" y="4559167"/>
            <a:ext cx="2880320" cy="218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Кролики - клипарт без фона. Символ 2011 года. Rabbits - clipart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4941168"/>
            <a:ext cx="259228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log - Russ-edi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98" y="2442068"/>
            <a:ext cx="2506300" cy="190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1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ОРМИРОВАНИЕ ПРЕДСТАВЛЕНИЙ О ДОМАШНИХ ЖИВОТНЫХ У ДЕТЕЙ МЛАДШЕГО ДОШКОЛЬНОГО ВОЗРАСТА С ОБЩИМ НЕДОРАЗВИТИЕМ РЕЧИ 3 УРОВНЯ СРЕДСТ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888092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0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Ослик картинки для детей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42" y="100621"/>
            <a:ext cx="2045686" cy="18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Скачать изображение #46204 - DesktopVenue - Обои для рабочего стол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85724"/>
            <a:ext cx="2232248" cy="183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Скачать бесплатно 69 Horses Wallpapper / Лошади обои (2010) без регистрации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5245191"/>
            <a:ext cx="2088232" cy="14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Обои: Ретривер золотой стоит: качественные обои с собаками для рабочего стола 1280x1024.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283" y="1916832"/>
            <a:ext cx="208823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Клипарт Домашние Животные / Animals Photo &quot; Шаблоны photoshop и Рамки для фото, клипарты векторные и растровые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283" y="3717031"/>
            <a:ext cx="2108826" cy="145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Коза Ржевская - киберверс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44254"/>
            <a:ext cx="2088232" cy="184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Mojo Фигурки Животных \Баран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08" y="4869161"/>
            <a:ext cx="1872207" cy="185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Кролики - клипарт без фона. Символ 2011 года. Rabbits - clipart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5177157"/>
            <a:ext cx="187220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log - Russ-edin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99" y="2578150"/>
            <a:ext cx="1829214" cy="162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утболка R.e.b.u.s Модель: 23600521 - Для детей - Каталог товаров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9587" y="3899877"/>
            <a:ext cx="1190625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Фото Рыжие котята в хорошие руки., рыжие котята картинки Дем…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4097" y="4237751"/>
            <a:ext cx="839223" cy="83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Фото товара Фигурка Papo Белый козленок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571" y="4199908"/>
            <a:ext cx="909714" cy="90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Собака - Игрушки : Детский мир : Новогодняя коллекция, Купить!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3715" y="4565845"/>
            <a:ext cx="1050541" cy="87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Детские игрушки , где купить детские игрушки , какие выбрать детские игрушки , цены , продажа детских игрушек LORI Фигурки на ма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1927" y="3160712"/>
            <a:ext cx="1109687" cy="11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abytoy.ru Интернет-магазин детских товаров Купить детские игрушки на любой вкус!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614" y="3264423"/>
            <a:ext cx="1136611" cy="113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ролики - клипарт без фона. Символ 2011 года. Rabbits - clipart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320" y="2507874"/>
            <a:ext cx="952216" cy="88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Купить Мягкие игрушки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079" y="2684952"/>
            <a:ext cx="1053747" cy="88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apo Пегий теленок 51149 - низкие цены в интернет магазинах на Викимарте. Papo Пегий теленок 51149 купить в Москве - отзывы, фот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3244" y="3700990"/>
            <a:ext cx="1008112" cy="92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75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2766E-6 L -0.4349 -0.40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-20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7697E-6 L 0.02778 -0.399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19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14431E-6 L 0.17396 -0.44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22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6105E-6 L 0.16007 -0.324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-16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1258E-6 L 0.38126 0.073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36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4736E-6 L 0.16545 0.16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8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5 -0.02082 L -3.33333E-6 0.248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134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0629E-6 L -0.38333 0.2745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137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24607E-6 L -0.32674 -0.0335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-1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Скачать изображение #46204 - DesktopVenue - Обои для рабочего стол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655" y="219897"/>
            <a:ext cx="3096344" cy="259228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4" descr="Ослик картинки для де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3116064" cy="309634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2" descr="Blog - Russ-edi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572" y="188640"/>
            <a:ext cx="2880320" cy="259228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2" name="Picture 4" descr="Маша и медведь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572" y="3501008"/>
            <a:ext cx="2880320" cy="309634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6178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Программа по формированию навыков безопасного поведения на дорогах и улицах &quot;Добрая дорога детства&quot;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7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итов Михаил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91" y="764704"/>
            <a:ext cx="2808312" cy="224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обрососедство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39" y="2163259"/>
            <a:ext cx="2826829" cy="224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акты про коров &quot; Вестник К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0810" y="890353"/>
            <a:ext cx="2421804" cy="224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Независимый экономист Владислав Жуковский: Западная &quot;стрижка…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62" y="3361340"/>
            <a:ext cx="2760241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Фотография 1 - Илья Есаулов - Фотоальбомы - Сольфеджио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2848" y="3501008"/>
            <a:ext cx="263772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Праздник Миргородской Свиньи со скидкой 50%. Колбасы, шашлыки, стейки, поросята на вертеле всего за 270 грн! Все купоны г. Киев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39" y="253929"/>
            <a:ext cx="2826829" cy="17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троительство и ремонт за 1000р, Пермь, категория &quot;Услуги&quot; iProAds.R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4410942"/>
            <a:ext cx="2826830" cy="236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воими руками Записи в рубрике Своими руками Муреночка : Бло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148"/>
            <a:ext cx="8712968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3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Ослик картинки для детей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6" y="155770"/>
            <a:ext cx="2074252" cy="190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Скачать изображение #46204 - DesktopVenue - Обои для рабочего стол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068" y="201722"/>
            <a:ext cx="2198924" cy="193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Скачать бесплатно 69 Horses Wallpapper / Лошади обои (2010) без регистрации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16618"/>
            <a:ext cx="2232247" cy="190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Обои: Ретривер золотой стоит: качественные обои с собаками для рабочего стола 1280x1024.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88231"/>
            <a:ext cx="2088232" cy="19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Клипарт Домашние Животные / Animals Photo &quot; Шаблоны photoshop и Рамки для фото, клипарты векторные и растровые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9" y="3345247"/>
            <a:ext cx="1728192" cy="123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Коза Ржевская - киберверс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7" y="3314300"/>
            <a:ext cx="1620180" cy="12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Mojo Фигурки Животных \Баран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314300"/>
            <a:ext cx="1656184" cy="12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Кролики - клипарт без фона. Символ 2011 года. Rabbits - clipart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345247"/>
            <a:ext cx="1944216" cy="123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log - Russ-edin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98" y="3314300"/>
            <a:ext cx="1613190" cy="12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17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88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для детей дошкольного возраста «Домашние животные»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18</cp:revision>
  <dcterms:modified xsi:type="dcterms:W3CDTF">2014-11-26T14:42:45Z</dcterms:modified>
</cp:coreProperties>
</file>