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9EE6-DADA-4E13-82B7-B56636BAB317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79586-12B0-4572-93E0-2FE9BE77DB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1340768"/>
            <a:ext cx="3420888" cy="4824536"/>
          </a:xfrm>
        </p:spPr>
        <p:txBody>
          <a:bodyPr/>
          <a:lstStyle/>
          <a:p>
            <a:pPr algn="l"/>
            <a:r>
              <a:rPr lang="ru-RU" dirty="0" smtClean="0"/>
              <a:t>Привет, меня зовут </a:t>
            </a:r>
            <a:r>
              <a:rPr lang="ru-RU" dirty="0" err="1" smtClean="0"/>
              <a:t>Енотик</a:t>
            </a:r>
            <a:r>
              <a:rPr lang="ru-RU" dirty="0" smtClean="0"/>
              <a:t>. Я хочу, чтобы ты посчитал, сколько капелек не хватает для полного ведра воды.</a:t>
            </a:r>
            <a:endParaRPr lang="ru-RU" dirty="0"/>
          </a:p>
        </p:txBody>
      </p:sp>
      <p:pic>
        <p:nvPicPr>
          <p:cNvPr id="11266" name="Picture 2" descr="http://m.dezinfo.net/images2/image/11.2009/racoons/1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5191125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ведре находится 6 капелек, а для полного ведра нужно 10. Сколько капелек не хватает?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563888" y="2348880"/>
            <a:ext cx="1800200" cy="2808312"/>
            <a:chOff x="755576" y="2276872"/>
            <a:chExt cx="1800200" cy="2808312"/>
          </a:xfrm>
        </p:grpSpPr>
        <p:sp>
          <p:nvSpPr>
            <p:cNvPr id="4" name="Трапеция 3"/>
            <p:cNvSpPr/>
            <p:nvPr/>
          </p:nvSpPr>
          <p:spPr>
            <a:xfrm rot="10800000">
              <a:off x="755576" y="3068960"/>
              <a:ext cx="1800200" cy="2016224"/>
            </a:xfrm>
            <a:prstGeom prst="trapezoi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Арка 4"/>
            <p:cNvSpPr/>
            <p:nvPr/>
          </p:nvSpPr>
          <p:spPr>
            <a:xfrm>
              <a:off x="755576" y="2276872"/>
              <a:ext cx="1800200" cy="1656184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7" name="Капля 6"/>
          <p:cNvSpPr/>
          <p:nvPr/>
        </p:nvSpPr>
        <p:spPr>
          <a:xfrm rot="18888989">
            <a:off x="3755200" y="3764329"/>
            <a:ext cx="576064" cy="5760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8888989">
            <a:off x="4619298" y="3692320"/>
            <a:ext cx="576064" cy="5760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888989">
            <a:off x="4403273" y="3980353"/>
            <a:ext cx="576064" cy="5760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8888989">
            <a:off x="3899216" y="4196376"/>
            <a:ext cx="576064" cy="5760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18888989">
            <a:off x="4403273" y="4484408"/>
            <a:ext cx="576064" cy="5760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18888989">
            <a:off x="3971226" y="4556416"/>
            <a:ext cx="576064" cy="576064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>
            <a:hlinkClick r:id="rId2" action="ppaction://hlinksldjump"/>
          </p:cNvPr>
          <p:cNvSpPr/>
          <p:nvPr/>
        </p:nvSpPr>
        <p:spPr>
          <a:xfrm rot="21101380">
            <a:off x="866670" y="4548889"/>
            <a:ext cx="1667197" cy="1658390"/>
          </a:xfrm>
          <a:prstGeom prst="teardrop">
            <a:avLst>
              <a:gd name="adj" fmla="val 114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Капля 14">
            <a:hlinkClick r:id="rId2" action="ppaction://hlinksldjump"/>
          </p:cNvPr>
          <p:cNvSpPr/>
          <p:nvPr/>
        </p:nvSpPr>
        <p:spPr>
          <a:xfrm rot="21101380">
            <a:off x="6483295" y="2172624"/>
            <a:ext cx="1667197" cy="1658390"/>
          </a:xfrm>
          <a:prstGeom prst="teardrop">
            <a:avLst>
              <a:gd name="adj" fmla="val 114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Капля 15">
            <a:hlinkClick r:id="rId3" action="ppaction://hlinksldjump"/>
          </p:cNvPr>
          <p:cNvSpPr/>
          <p:nvPr/>
        </p:nvSpPr>
        <p:spPr>
          <a:xfrm rot="21101380">
            <a:off x="1730766" y="1596561"/>
            <a:ext cx="1667197" cy="1658390"/>
          </a:xfrm>
          <a:prstGeom prst="teardrop">
            <a:avLst>
              <a:gd name="adj" fmla="val 114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Капля 16">
            <a:hlinkClick r:id="rId2" action="ppaction://hlinksldjump"/>
          </p:cNvPr>
          <p:cNvSpPr/>
          <p:nvPr/>
        </p:nvSpPr>
        <p:spPr>
          <a:xfrm rot="21101380">
            <a:off x="5763213" y="4764913"/>
            <a:ext cx="1667197" cy="1658390"/>
          </a:xfrm>
          <a:prstGeom prst="teardrop">
            <a:avLst>
              <a:gd name="adj" fmla="val 1144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Неправильно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411760" y="1772816"/>
            <a:ext cx="4464496" cy="3672408"/>
          </a:xfrm>
          <a:prstGeom prst="smileyFace">
            <a:avLst/>
          </a:prstGeom>
          <a:solidFill>
            <a:srgbClr val="C0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lastslideviewed" highlightClick="1"/>
          </p:cNvPr>
          <p:cNvSpPr/>
          <p:nvPr/>
        </p:nvSpPr>
        <p:spPr>
          <a:xfrm>
            <a:off x="7380312" y="6309320"/>
            <a:ext cx="1368152" cy="288032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Правильно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2555776" y="1700808"/>
            <a:ext cx="4248472" cy="3816424"/>
          </a:xfrm>
          <a:prstGeom prst="smileyFace">
            <a:avLst/>
          </a:prstGeom>
          <a:solidFill>
            <a:srgbClr val="92D05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endshow" highlightClick="1"/>
          </p:cNvPr>
          <p:cNvSpPr/>
          <p:nvPr/>
        </p:nvSpPr>
        <p:spPr>
          <a:xfrm>
            <a:off x="7380312" y="6309320"/>
            <a:ext cx="1368152" cy="2880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Задание на </vt:lpstr>
      <vt:lpstr>Слайд 2</vt:lpstr>
      <vt:lpstr>В ведре находится 6 капелек, а для полного ведра нужно 10. Сколько капелек не хватает?</vt:lpstr>
      <vt:lpstr>Неправильно</vt:lpstr>
      <vt:lpstr>Правильно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Демонстрационная версия</dc:creator>
  <cp:lastModifiedBy>Демонстрационная версия</cp:lastModifiedBy>
  <cp:revision>3</cp:revision>
  <dcterms:created xsi:type="dcterms:W3CDTF">2014-05-28T14:48:59Z</dcterms:created>
  <dcterms:modified xsi:type="dcterms:W3CDTF">2014-05-28T15:17:55Z</dcterms:modified>
</cp:coreProperties>
</file>