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881C-737D-4253-8632-ADEE6E6B321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1600-0CB4-413D-901D-D3268B7E5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7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193" y="1844824"/>
            <a:ext cx="7128792" cy="26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3200" b="1" kern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здоровьесберегающих</a:t>
            </a:r>
            <a:r>
              <a:rPr lang="ru-RU" sz="3200" b="1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технологий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в работе логопеда ДОУ для детей с тяжелыми нарушениями речи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332656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детский сад комбинированного вида № 8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поселка городского типа Черноморского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муниципального образования Северский район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589" y="5373216"/>
            <a:ext cx="411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 ДС КВ № 8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Рубаненко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18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0045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«Развитие мелкой моторики»</a:t>
            </a:r>
          </a:p>
          <a:p>
            <a:pPr lvl="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мелкой моторики повышает эффективности коррекционной работы с детьми-логопатами.</a:t>
            </a:r>
          </a:p>
          <a:p>
            <a:pPr algn="ctr"/>
            <a:endParaRPr lang="ru-RU" sz="28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Реч.группа\IMG_2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02" y="1772816"/>
            <a:ext cx="4061546" cy="271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Реч.группа\IMG_2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861048"/>
            <a:ext cx="43902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04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«Су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терапия» 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одно из направлений медицины, разработанной южно-корейским профессором Пак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Чже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C:\Users\Lenovo\Desktop\Реч.группа\IMG_2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60" y="2060847"/>
            <a:ext cx="7822840" cy="419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584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40" y="217657"/>
            <a:ext cx="8574663" cy="132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Театрально-игровая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деятельность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Реч.группа\IMG_2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68" y="2348880"/>
            <a:ext cx="8004669" cy="416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12086"/>
            <a:ext cx="8354300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развитие культуры речи;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- развитие сценического мастерства и речевой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деятельности.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90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47990"/>
            <a:ext cx="8640960" cy="662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использование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в коррекционной работе с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дошкольниками: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корректируется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поведение и преодолеваются психологические трудности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снимается эмоциональное напряжение и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тревожность;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снижается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уровень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заболеваемости;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повышается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работоспособность,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выносливость;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развиваются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психические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процессов;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улучшается зрение;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развивается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общая и мелкая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повышается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речевая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активность;</a:t>
            </a:r>
            <a:endParaRPr lang="ru-RU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увеличивается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уровень социальной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адаптации; 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66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Таким образом, рассмотрев множество приёмов и методов по </a:t>
            </a:r>
            <a:r>
              <a:rPr lang="ru-RU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здоровьесбережению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и применению их в практической деятельности, можно сделать вывод, что использование </a:t>
            </a:r>
            <a:r>
              <a:rPr lang="ru-RU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здоровьесберегающих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технологий в коррекционной работе с дошкольниками даёт положительные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результаты.</a:t>
            </a:r>
            <a:endParaRPr lang="ru-RU" b="1" i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91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7849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«Здоровье» </a:t>
            </a:r>
            <a:r>
              <a:rPr lang="ru-RU" sz="28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это главное жизненное благо. Только здоровый человек может быть свободным, радостным, счастливым. </a:t>
            </a:r>
            <a:endParaRPr lang="ru-RU" sz="2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5" descr="http://www.porjati.ru/uploads/posts/2013-05/1367996055_6ijmrmzi1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226" y="2204864"/>
            <a:ext cx="5472608" cy="371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856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технология»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Летние группы детских садов Барбарисыч &quot; БАРБАРИСЫЧ: развивающие занятия для детей, детский развивающий центр клуб в Москве, ч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955025"/>
            <a:ext cx="6120680" cy="371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47667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здоровьесберегающих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дошкольнику высокий уровень реального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вооружив его необходимым багажом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умений, навыков, необходимых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ведения здорового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образа жизни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воспитав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него культуру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Уголок для родителей в детском саду своими руками. - 10 June 2013 - Blog - Shop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530" y="2060848"/>
            <a:ext cx="4552950" cy="428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30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37790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здоровьесберегающих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технологий: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«Не навреди! »;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сознательности и активности;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непрерывности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процесса;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систематичности и последовательности;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доступности и индивидуальности;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всестороннего и гармоничного развития личности;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системного чередования нагрузок и отдыха;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постепенно наращивания оздоровительных воздействий;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принцип возрастной адекватности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334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0943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«Артикуляционная гимнастика»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16" y="832652"/>
            <a:ext cx="89367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Регулярное выполнение поможет: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улучшить кровоснабжение артикуляционных органов и их иннервацию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нервную проводимость); 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улучшить подвижность артикуляционных органов; 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укрепить мышечную систему языка, губ, щёк; 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уменьшить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(напряжённость) артикуляционных органов.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Реч.группа\IMG_2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01842"/>
            <a:ext cx="3168352" cy="359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Реч.группа\IMG_2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01840"/>
            <a:ext cx="3240360" cy="352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3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34" y="26130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«Дыхательная гимнастика»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84523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способствует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и укреплению грудной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клетки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направлена на закрепление навыков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диафрагмально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речевого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необходима для дальнейшей работы по коррекции звукопроизношения. 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Lenovo\Desktop\Реч.группа\IMG_2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130230" cy="405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79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566" y="30856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Реч.группа\IMG_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843" y="2348878"/>
            <a:ext cx="5274246" cy="411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9942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улучшает речь через развитие, слухового внимания, на основе формирования в процессе движения чувства ритма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25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«Пальчиковая гимнастика»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Lenovo\Desktop\Реч.группа\IMG_2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708920"/>
            <a:ext cx="5616624" cy="386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ритмические движения пальцев приводят индуктивно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6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757</TotalTime>
  <Words>420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Анна Рубаненко</cp:lastModifiedBy>
  <cp:revision>29</cp:revision>
  <dcterms:created xsi:type="dcterms:W3CDTF">2014-10-24T10:44:49Z</dcterms:created>
  <dcterms:modified xsi:type="dcterms:W3CDTF">2014-11-23T15:19:00Z</dcterms:modified>
</cp:coreProperties>
</file>