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8" r:id="rId5"/>
    <p:sldId id="271" r:id="rId6"/>
    <p:sldId id="272" r:id="rId7"/>
    <p:sldId id="27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31A"/>
    <a:srgbClr val="FF9900"/>
    <a:srgbClr val="000000"/>
    <a:srgbClr val="F709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5D6C3-BE42-499B-8D6B-3F614E37C040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27CFCA-7550-422E-9B10-87DCF89B4C6C}">
      <dgm:prSet phldrT="[Текст]" custT="1"/>
      <dgm:spPr/>
      <dgm:t>
        <a:bodyPr/>
        <a:lstStyle/>
        <a:p>
          <a:endParaRPr lang="ru-RU" sz="24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D764E-7B5B-4C68-A3A5-9F039FDF3318}" type="parTrans" cxnId="{280D762E-3678-4A37-BD3F-F93AA0708368}">
      <dgm:prSet/>
      <dgm:spPr/>
      <dgm:t>
        <a:bodyPr/>
        <a:lstStyle/>
        <a:p>
          <a:endParaRPr lang="ru-RU"/>
        </a:p>
      </dgm:t>
    </dgm:pt>
    <dgm:pt modelId="{520A13B4-CDA2-4F90-8CAA-00481ED23792}" type="sibTrans" cxnId="{280D762E-3678-4A37-BD3F-F93AA0708368}">
      <dgm:prSet/>
      <dgm:spPr/>
      <dgm:t>
        <a:bodyPr/>
        <a:lstStyle/>
        <a:p>
          <a:endParaRPr lang="ru-RU"/>
        </a:p>
      </dgm:t>
    </dgm:pt>
    <dgm:pt modelId="{F6AA278A-D558-41B3-829C-11A67FDE439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НОД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E2784B-6F12-4815-AA5A-83D0EAA1F59F}" type="parTrans" cxnId="{3D5027D7-74B1-44A1-A47D-6B8F0BB06605}">
      <dgm:prSet/>
      <dgm:spPr/>
      <dgm:t>
        <a:bodyPr/>
        <a:lstStyle/>
        <a:p>
          <a:endParaRPr lang="ru-RU"/>
        </a:p>
      </dgm:t>
    </dgm:pt>
    <dgm:pt modelId="{B9367907-77F0-4350-9202-08976E053236}" type="sibTrans" cxnId="{3D5027D7-74B1-44A1-A47D-6B8F0BB06605}">
      <dgm:prSet/>
      <dgm:spPr/>
      <dgm:t>
        <a:bodyPr/>
        <a:lstStyle/>
        <a:p>
          <a:endParaRPr lang="ru-RU"/>
        </a:p>
      </dgm:t>
    </dgm:pt>
    <dgm:pt modelId="{46F524ED-72B0-4C75-A848-F4DEE8B08E53}">
      <dgm:prSet phldrT="[Текст]" custT="1"/>
      <dgm:spPr/>
      <dgm:t>
        <a:bodyPr/>
        <a:lstStyle/>
        <a:p>
          <a:endParaRPr lang="ru-RU" sz="24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F5ECB9-097E-4E92-B9AF-1675A9E66288}" type="parTrans" cxnId="{F94302AC-BD16-4F58-A392-59AA766CB73D}">
      <dgm:prSet/>
      <dgm:spPr/>
      <dgm:t>
        <a:bodyPr/>
        <a:lstStyle/>
        <a:p>
          <a:endParaRPr lang="ru-RU"/>
        </a:p>
      </dgm:t>
    </dgm:pt>
    <dgm:pt modelId="{0E45FF5A-1482-4CFF-AC60-6B176EE040C4}" type="sibTrans" cxnId="{F94302AC-BD16-4F58-A392-59AA766CB73D}">
      <dgm:prSet/>
      <dgm:spPr/>
      <dgm:t>
        <a:bodyPr/>
        <a:lstStyle/>
        <a:p>
          <a:endParaRPr lang="ru-RU"/>
        </a:p>
      </dgm:t>
    </dgm:pt>
    <dgm:pt modelId="{EF25F11F-6F97-4DA2-AC31-84B5BEFBDE6D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Индивидуальная работа</a:t>
          </a:r>
          <a:endParaRPr lang="ru-RU" sz="24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12C96-BEEB-4BA8-855F-A2E2893E9E6B}" type="parTrans" cxnId="{7AAFD03E-9367-4CA5-95F5-246F6B46070C}">
      <dgm:prSet/>
      <dgm:spPr/>
      <dgm:t>
        <a:bodyPr/>
        <a:lstStyle/>
        <a:p>
          <a:endParaRPr lang="ru-RU"/>
        </a:p>
      </dgm:t>
    </dgm:pt>
    <dgm:pt modelId="{21EE5DB8-F03C-4557-BFBD-0E6DCA483BF8}" type="sibTrans" cxnId="{7AAFD03E-9367-4CA5-95F5-246F6B46070C}">
      <dgm:prSet/>
      <dgm:spPr/>
      <dgm:t>
        <a:bodyPr/>
        <a:lstStyle/>
        <a:p>
          <a:endParaRPr lang="ru-RU"/>
        </a:p>
      </dgm:t>
    </dgm:pt>
    <dgm:pt modelId="{EDE00A50-AEB1-4276-955F-F3A3981F4E7D}">
      <dgm:prSet phldrT="[Текст]" custT="1"/>
      <dgm:spPr/>
      <dgm:t>
        <a:bodyPr/>
        <a:lstStyle/>
        <a:p>
          <a:endParaRPr lang="ru-RU" sz="24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E4F29-62D9-4F9F-A8D8-20AD602B34F7}" type="parTrans" cxnId="{269A46FA-A949-4F67-BA16-BA8801C83987}">
      <dgm:prSet/>
      <dgm:spPr/>
      <dgm:t>
        <a:bodyPr/>
        <a:lstStyle/>
        <a:p>
          <a:endParaRPr lang="ru-RU"/>
        </a:p>
      </dgm:t>
    </dgm:pt>
    <dgm:pt modelId="{0C312487-37DE-4CE1-85DA-A90B22E4D3AE}" type="sibTrans" cxnId="{269A46FA-A949-4F67-BA16-BA8801C83987}">
      <dgm:prSet/>
      <dgm:spPr/>
      <dgm:t>
        <a:bodyPr/>
        <a:lstStyle/>
        <a:p>
          <a:endParaRPr lang="ru-RU"/>
        </a:p>
      </dgm:t>
    </dgm:pt>
    <dgm:pt modelId="{65AFF9AC-652D-42A9-A58B-53E6067834F3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Самостоятельная игровая деятельность</a:t>
          </a:r>
          <a:endParaRPr lang="ru-RU" sz="24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0921E-9899-4FD1-BD11-D81AB3255556}" type="parTrans" cxnId="{325D0725-A73F-4DDD-9D12-EFC082853007}">
      <dgm:prSet/>
      <dgm:spPr/>
      <dgm:t>
        <a:bodyPr/>
        <a:lstStyle/>
        <a:p>
          <a:endParaRPr lang="ru-RU"/>
        </a:p>
      </dgm:t>
    </dgm:pt>
    <dgm:pt modelId="{03991D9B-FCC1-4C6A-B69C-1F31A43D8AC7}" type="sibTrans" cxnId="{325D0725-A73F-4DDD-9D12-EFC082853007}">
      <dgm:prSet/>
      <dgm:spPr/>
      <dgm:t>
        <a:bodyPr/>
        <a:lstStyle/>
        <a:p>
          <a:endParaRPr lang="ru-RU"/>
        </a:p>
      </dgm:t>
    </dgm:pt>
    <dgm:pt modelId="{5911F902-6460-49FF-985E-E09F5D07F380}" type="pres">
      <dgm:prSet presAssocID="{86E5D6C3-BE42-499B-8D6B-3F614E37C04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B23ECB9-665A-4A17-9292-60090621FEEB}" type="pres">
      <dgm:prSet presAssocID="{4827CFCA-7550-422E-9B10-87DCF89B4C6C}" presName="parenttextcomposite" presStyleCnt="0"/>
      <dgm:spPr/>
    </dgm:pt>
    <dgm:pt modelId="{F228146C-D20B-47FB-A7C5-501C148FE40B}" type="pres">
      <dgm:prSet presAssocID="{4827CFCA-7550-422E-9B10-87DCF89B4C6C}" presName="parenttext" presStyleLbl="revTx" presStyleIdx="0" presStyleCnt="3" custScaleX="140220" custLinFactNeighborX="-502" custLinFactNeighborY="-61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EF7AF-AFBB-4BEF-9A84-4DA3BA79B779}" type="pres">
      <dgm:prSet presAssocID="{4827CFCA-7550-422E-9B10-87DCF89B4C6C}" presName="composite" presStyleCnt="0"/>
      <dgm:spPr/>
    </dgm:pt>
    <dgm:pt modelId="{262E999F-6F65-42A5-9209-AB3279AB9690}" type="pres">
      <dgm:prSet presAssocID="{4827CFCA-7550-422E-9B10-87DCF89B4C6C}" presName="chevron1" presStyleLbl="alignNode1" presStyleIdx="0" presStyleCnt="21"/>
      <dgm:spPr/>
    </dgm:pt>
    <dgm:pt modelId="{B9B00D67-CCE8-4819-B90D-7613968A0F14}" type="pres">
      <dgm:prSet presAssocID="{4827CFCA-7550-422E-9B10-87DCF89B4C6C}" presName="chevron2" presStyleLbl="alignNode1" presStyleIdx="1" presStyleCnt="21" custLinFactNeighborX="5346" custLinFactNeighborY="-1937"/>
      <dgm:spPr/>
    </dgm:pt>
    <dgm:pt modelId="{20943AD4-54F8-4D41-8DAF-2D4E879780A6}" type="pres">
      <dgm:prSet presAssocID="{4827CFCA-7550-422E-9B10-87DCF89B4C6C}" presName="chevron3" presStyleLbl="alignNode1" presStyleIdx="2" presStyleCnt="21" custLinFactNeighborX="9611" custLinFactNeighborY="-1937"/>
      <dgm:spPr/>
    </dgm:pt>
    <dgm:pt modelId="{9D175BFF-AE55-471B-8D14-E2B76B7F1C85}" type="pres">
      <dgm:prSet presAssocID="{4827CFCA-7550-422E-9B10-87DCF89B4C6C}" presName="chevron4" presStyleLbl="alignNode1" presStyleIdx="3" presStyleCnt="21" custLinFactNeighborX="19289" custLinFactNeighborY="-1937"/>
      <dgm:spPr/>
    </dgm:pt>
    <dgm:pt modelId="{DE08D826-9129-4F9F-812C-0F5CE545315B}" type="pres">
      <dgm:prSet presAssocID="{4827CFCA-7550-422E-9B10-87DCF89B4C6C}" presName="chevron5" presStyleLbl="alignNode1" presStyleIdx="4" presStyleCnt="21" custLinFactNeighborX="28919" custLinFactNeighborY="-1937"/>
      <dgm:spPr/>
    </dgm:pt>
    <dgm:pt modelId="{1531C083-E1E2-43EA-87E5-702391FC9C77}" type="pres">
      <dgm:prSet presAssocID="{4827CFCA-7550-422E-9B10-87DCF89B4C6C}" presName="chevron6" presStyleLbl="alignNode1" presStyleIdx="5" presStyleCnt="21" custLinFactNeighborX="54692" custLinFactNeighborY="-1937"/>
      <dgm:spPr/>
    </dgm:pt>
    <dgm:pt modelId="{DB598D71-1290-439E-9FE3-828F6D298DD2}" type="pres">
      <dgm:prSet presAssocID="{4827CFCA-7550-422E-9B10-87DCF89B4C6C}" presName="chevron7" presStyleLbl="alignNode1" presStyleIdx="6" presStyleCnt="21" custLinFactNeighborX="75052" custLinFactNeighborY="-1937"/>
      <dgm:spPr/>
    </dgm:pt>
    <dgm:pt modelId="{452ABCE9-43D1-45A7-9C0E-1A37C1CBF122}" type="pres">
      <dgm:prSet presAssocID="{4827CFCA-7550-422E-9B10-87DCF89B4C6C}" presName="childtext" presStyleLbl="solidFgAcc1" presStyleIdx="0" presStyleCnt="3" custScaleX="135711" custScaleY="86426" custLinFactNeighborX="744" custLinFactNeighborY="-476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4599F-F92D-48B8-9978-FD90EDB4D997}" type="pres">
      <dgm:prSet presAssocID="{520A13B4-CDA2-4F90-8CAA-00481ED23792}" presName="sibTrans" presStyleCnt="0"/>
      <dgm:spPr/>
    </dgm:pt>
    <dgm:pt modelId="{6B069ED7-251B-48BF-AAE1-DDE3A2663C15}" type="pres">
      <dgm:prSet presAssocID="{46F524ED-72B0-4C75-A848-F4DEE8B08E53}" presName="parenttextcomposite" presStyleCnt="0"/>
      <dgm:spPr/>
    </dgm:pt>
    <dgm:pt modelId="{991AAAE8-D644-4709-AB5A-0FE94EC5B28B}" type="pres">
      <dgm:prSet presAssocID="{46F524ED-72B0-4C75-A848-F4DEE8B08E5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54D5F-6431-47CD-837D-56D8814C31B4}" type="pres">
      <dgm:prSet presAssocID="{46F524ED-72B0-4C75-A848-F4DEE8B08E53}" presName="composite" presStyleCnt="0"/>
      <dgm:spPr/>
    </dgm:pt>
    <dgm:pt modelId="{C6B814C1-A77B-4D1F-A658-B8A7C918CACF}" type="pres">
      <dgm:prSet presAssocID="{46F524ED-72B0-4C75-A848-F4DEE8B08E53}" presName="chevron1" presStyleLbl="alignNode1" presStyleIdx="7" presStyleCnt="21"/>
      <dgm:spPr/>
    </dgm:pt>
    <dgm:pt modelId="{C0A29D89-F93C-4053-9CE6-214F03D5A7D8}" type="pres">
      <dgm:prSet presAssocID="{46F524ED-72B0-4C75-A848-F4DEE8B08E53}" presName="chevron2" presStyleLbl="alignNode1" presStyleIdx="8" presStyleCnt="21"/>
      <dgm:spPr/>
    </dgm:pt>
    <dgm:pt modelId="{F49E20FC-09E1-4FE0-A37C-DA11CCBE75A1}" type="pres">
      <dgm:prSet presAssocID="{46F524ED-72B0-4C75-A848-F4DEE8B08E53}" presName="chevron3" presStyleLbl="alignNode1" presStyleIdx="9" presStyleCnt="21" custLinFactNeighborX="4779" custLinFactNeighborY="-1662"/>
      <dgm:spPr/>
    </dgm:pt>
    <dgm:pt modelId="{0FACA7E8-2C75-4619-8B94-7AEE57F08490}" type="pres">
      <dgm:prSet presAssocID="{46F524ED-72B0-4C75-A848-F4DEE8B08E53}" presName="chevron4" presStyleLbl="alignNode1" presStyleIdx="10" presStyleCnt="21" custLinFactNeighborX="14457" custLinFactNeighborY="-1662"/>
      <dgm:spPr/>
    </dgm:pt>
    <dgm:pt modelId="{D6A601B8-6069-4434-90AB-867CC4D789F9}" type="pres">
      <dgm:prSet presAssocID="{46F524ED-72B0-4C75-A848-F4DEE8B08E53}" presName="chevron5" presStyleLbl="alignNode1" presStyleIdx="11" presStyleCnt="21" custLinFactNeighborX="24088" custLinFactNeighborY="-1662"/>
      <dgm:spPr/>
    </dgm:pt>
    <dgm:pt modelId="{03345153-78B6-48D0-85F1-3518C01341D2}" type="pres">
      <dgm:prSet presAssocID="{46F524ED-72B0-4C75-A848-F4DEE8B08E53}" presName="chevron6" presStyleLbl="alignNode1" presStyleIdx="12" presStyleCnt="21" custLinFactNeighborX="44495" custLinFactNeighborY="-1662"/>
      <dgm:spPr/>
    </dgm:pt>
    <dgm:pt modelId="{BD397EF3-AF06-4C61-B368-4957477F459C}" type="pres">
      <dgm:prSet presAssocID="{46F524ED-72B0-4C75-A848-F4DEE8B08E53}" presName="chevron7" presStyleLbl="alignNode1" presStyleIdx="13" presStyleCnt="21" custLinFactNeighborX="66511" custLinFactNeighborY="-1662"/>
      <dgm:spPr/>
    </dgm:pt>
    <dgm:pt modelId="{EDEA0538-424D-4F35-9232-6B3C59ECCD63}" type="pres">
      <dgm:prSet presAssocID="{46F524ED-72B0-4C75-A848-F4DEE8B08E53}" presName="childtext" presStyleLbl="solidFgAcc1" presStyleIdx="1" presStyleCnt="3" custScaleX="132986" custScaleY="86427" custLinFactNeighborX="324" custLinFactNeighborY="-29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87140-7EDE-4580-BD0F-6E71749284FF}" type="pres">
      <dgm:prSet presAssocID="{0E45FF5A-1482-4CFF-AC60-6B176EE040C4}" presName="sibTrans" presStyleCnt="0"/>
      <dgm:spPr/>
    </dgm:pt>
    <dgm:pt modelId="{4A21A9F0-847C-4604-A90A-9523995F2785}" type="pres">
      <dgm:prSet presAssocID="{EDE00A50-AEB1-4276-955F-F3A3981F4E7D}" presName="parenttextcomposite" presStyleCnt="0"/>
      <dgm:spPr/>
    </dgm:pt>
    <dgm:pt modelId="{8A48ADB7-F8C4-43F0-BAB5-504874B510BB}" type="pres">
      <dgm:prSet presAssocID="{EDE00A50-AEB1-4276-955F-F3A3981F4E7D}" presName="parenttext" presStyleLbl="revTx" presStyleIdx="2" presStyleCnt="3" custScaleX="14017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9BAAD-845B-4FBD-8AA9-49FF09ADB7FC}" type="pres">
      <dgm:prSet presAssocID="{EDE00A50-AEB1-4276-955F-F3A3981F4E7D}" presName="composite" presStyleCnt="0"/>
      <dgm:spPr/>
    </dgm:pt>
    <dgm:pt modelId="{BE7AACCC-6F6F-47C8-94D8-AA7F31D75A1E}" type="pres">
      <dgm:prSet presAssocID="{EDE00A50-AEB1-4276-955F-F3A3981F4E7D}" presName="chevron1" presStyleLbl="alignNode1" presStyleIdx="14" presStyleCnt="21"/>
      <dgm:spPr/>
    </dgm:pt>
    <dgm:pt modelId="{2339E3C5-92A9-46B9-ACEC-9CF77574AE14}" type="pres">
      <dgm:prSet presAssocID="{EDE00A50-AEB1-4276-955F-F3A3981F4E7D}" presName="chevron2" presStyleLbl="alignNode1" presStyleIdx="15" presStyleCnt="21"/>
      <dgm:spPr/>
    </dgm:pt>
    <dgm:pt modelId="{3302BBDE-49B0-4A49-8F15-230F34D575BE}" type="pres">
      <dgm:prSet presAssocID="{EDE00A50-AEB1-4276-955F-F3A3981F4E7D}" presName="chevron3" presStyleLbl="alignNode1" presStyleIdx="16" presStyleCnt="21" custLinFactNeighborX="6435" custLinFactNeighborY="-1387"/>
      <dgm:spPr/>
    </dgm:pt>
    <dgm:pt modelId="{3F0299BF-D905-4C47-BD34-4072999C9912}" type="pres">
      <dgm:prSet presAssocID="{EDE00A50-AEB1-4276-955F-F3A3981F4E7D}" presName="chevron4" presStyleLbl="alignNode1" presStyleIdx="17" presStyleCnt="21" custLinFactNeighborX="10748" custLinFactNeighborY="-1387"/>
      <dgm:spPr/>
    </dgm:pt>
    <dgm:pt modelId="{06F67160-13A5-4985-B0CA-D29DBCC87551}" type="pres">
      <dgm:prSet presAssocID="{EDE00A50-AEB1-4276-955F-F3A3981F4E7D}" presName="chevron5" presStyleLbl="alignNode1" presStyleIdx="18" presStyleCnt="21" custLinFactNeighborX="25744" custLinFactNeighborY="-1387"/>
      <dgm:spPr/>
    </dgm:pt>
    <dgm:pt modelId="{FD9C1473-16EB-47A1-B47F-2928E9531532}" type="pres">
      <dgm:prSet presAssocID="{EDE00A50-AEB1-4276-955F-F3A3981F4E7D}" presName="chevron6" presStyleLbl="alignNode1" presStyleIdx="19" presStyleCnt="21" custLinFactNeighborX="46151" custLinFactNeighborY="-1387"/>
      <dgm:spPr/>
    </dgm:pt>
    <dgm:pt modelId="{820E2175-B5ED-44EE-8E9E-791B1FD583A8}" type="pres">
      <dgm:prSet presAssocID="{EDE00A50-AEB1-4276-955F-F3A3981F4E7D}" presName="chevron7" presStyleLbl="alignNode1" presStyleIdx="20" presStyleCnt="21" custLinFactNeighborX="66512" custLinFactNeighborY="-1387"/>
      <dgm:spPr/>
    </dgm:pt>
    <dgm:pt modelId="{9EFB6CB7-D1FF-447B-9754-84E13D4C8821}" type="pres">
      <dgm:prSet presAssocID="{EDE00A50-AEB1-4276-955F-F3A3981F4E7D}" presName="childtext" presStyleLbl="solidFgAcc1" presStyleIdx="2" presStyleCnt="3" custScaleX="132221" custScaleY="7490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7FCB36-DF24-46CC-A39D-97A48D00B5BA}" type="presOf" srcId="{EDE00A50-AEB1-4276-955F-F3A3981F4E7D}" destId="{8A48ADB7-F8C4-43F0-BAB5-504874B510BB}" srcOrd="0" destOrd="0" presId="urn:microsoft.com/office/officeart/2008/layout/VerticalAccentList"/>
    <dgm:cxn modelId="{325D0725-A73F-4DDD-9D12-EFC082853007}" srcId="{EDE00A50-AEB1-4276-955F-F3A3981F4E7D}" destId="{65AFF9AC-652D-42A9-A58B-53E6067834F3}" srcOrd="0" destOrd="0" parTransId="{35B0921E-9899-4FD1-BD11-D81AB3255556}" sibTransId="{03991D9B-FCC1-4C6A-B69C-1F31A43D8AC7}"/>
    <dgm:cxn modelId="{EBFBCF35-7CD8-48AF-B16E-126BEABD11D2}" type="presOf" srcId="{86E5D6C3-BE42-499B-8D6B-3F614E37C040}" destId="{5911F902-6460-49FF-985E-E09F5D07F380}" srcOrd="0" destOrd="0" presId="urn:microsoft.com/office/officeart/2008/layout/VerticalAccentList"/>
    <dgm:cxn modelId="{3B00648B-3A68-4E47-A5F9-D019B91EEA6D}" type="presOf" srcId="{65AFF9AC-652D-42A9-A58B-53E6067834F3}" destId="{9EFB6CB7-D1FF-447B-9754-84E13D4C8821}" srcOrd="0" destOrd="0" presId="urn:microsoft.com/office/officeart/2008/layout/VerticalAccentList"/>
    <dgm:cxn modelId="{F89CC47B-DE1E-4091-A236-28258A6B3FE2}" type="presOf" srcId="{F6AA278A-D558-41B3-829C-11A67FDE4394}" destId="{452ABCE9-43D1-45A7-9C0E-1A37C1CBF122}" srcOrd="0" destOrd="0" presId="urn:microsoft.com/office/officeart/2008/layout/VerticalAccentList"/>
    <dgm:cxn modelId="{7AAFD03E-9367-4CA5-95F5-246F6B46070C}" srcId="{46F524ED-72B0-4C75-A848-F4DEE8B08E53}" destId="{EF25F11F-6F97-4DA2-AC31-84B5BEFBDE6D}" srcOrd="0" destOrd="0" parTransId="{4DC12C96-BEEB-4BA8-855F-A2E2893E9E6B}" sibTransId="{21EE5DB8-F03C-4557-BFBD-0E6DCA483BF8}"/>
    <dgm:cxn modelId="{3D5027D7-74B1-44A1-A47D-6B8F0BB06605}" srcId="{4827CFCA-7550-422E-9B10-87DCF89B4C6C}" destId="{F6AA278A-D558-41B3-829C-11A67FDE4394}" srcOrd="0" destOrd="0" parTransId="{E5E2784B-6F12-4815-AA5A-83D0EAA1F59F}" sibTransId="{B9367907-77F0-4350-9202-08976E053236}"/>
    <dgm:cxn modelId="{F94302AC-BD16-4F58-A392-59AA766CB73D}" srcId="{86E5D6C3-BE42-499B-8D6B-3F614E37C040}" destId="{46F524ED-72B0-4C75-A848-F4DEE8B08E53}" srcOrd="1" destOrd="0" parTransId="{CEF5ECB9-097E-4E92-B9AF-1675A9E66288}" sibTransId="{0E45FF5A-1482-4CFF-AC60-6B176EE040C4}"/>
    <dgm:cxn modelId="{269A46FA-A949-4F67-BA16-BA8801C83987}" srcId="{86E5D6C3-BE42-499B-8D6B-3F614E37C040}" destId="{EDE00A50-AEB1-4276-955F-F3A3981F4E7D}" srcOrd="2" destOrd="0" parTransId="{AE2E4F29-62D9-4F9F-A8D8-20AD602B34F7}" sibTransId="{0C312487-37DE-4CE1-85DA-A90B22E4D3AE}"/>
    <dgm:cxn modelId="{ED755E72-5112-43C6-897F-F8B5DEB56F79}" type="presOf" srcId="{46F524ED-72B0-4C75-A848-F4DEE8B08E53}" destId="{991AAAE8-D644-4709-AB5A-0FE94EC5B28B}" srcOrd="0" destOrd="0" presId="urn:microsoft.com/office/officeart/2008/layout/VerticalAccentList"/>
    <dgm:cxn modelId="{280D762E-3678-4A37-BD3F-F93AA0708368}" srcId="{86E5D6C3-BE42-499B-8D6B-3F614E37C040}" destId="{4827CFCA-7550-422E-9B10-87DCF89B4C6C}" srcOrd="0" destOrd="0" parTransId="{358D764E-7B5B-4C68-A3A5-9F039FDF3318}" sibTransId="{520A13B4-CDA2-4F90-8CAA-00481ED23792}"/>
    <dgm:cxn modelId="{7558D906-1C91-4683-A418-9AFE37E59F12}" type="presOf" srcId="{EF25F11F-6F97-4DA2-AC31-84B5BEFBDE6D}" destId="{EDEA0538-424D-4F35-9232-6B3C59ECCD63}" srcOrd="0" destOrd="0" presId="urn:microsoft.com/office/officeart/2008/layout/VerticalAccentList"/>
    <dgm:cxn modelId="{3B3BEE11-8CF1-4026-9FFA-BC088FC2C90C}" type="presOf" srcId="{4827CFCA-7550-422E-9B10-87DCF89B4C6C}" destId="{F228146C-D20B-47FB-A7C5-501C148FE40B}" srcOrd="0" destOrd="0" presId="urn:microsoft.com/office/officeart/2008/layout/VerticalAccentList"/>
    <dgm:cxn modelId="{F266E944-6C7F-4489-9105-F48F2DEDD0F9}" type="presParOf" srcId="{5911F902-6460-49FF-985E-E09F5D07F380}" destId="{8B23ECB9-665A-4A17-9292-60090621FEEB}" srcOrd="0" destOrd="0" presId="urn:microsoft.com/office/officeart/2008/layout/VerticalAccentList"/>
    <dgm:cxn modelId="{305AF76E-8A69-4F24-ABAB-A765A3696838}" type="presParOf" srcId="{8B23ECB9-665A-4A17-9292-60090621FEEB}" destId="{F228146C-D20B-47FB-A7C5-501C148FE40B}" srcOrd="0" destOrd="0" presId="urn:microsoft.com/office/officeart/2008/layout/VerticalAccentList"/>
    <dgm:cxn modelId="{113E5DE3-3E78-4DED-8D80-761A85DC3A1A}" type="presParOf" srcId="{5911F902-6460-49FF-985E-E09F5D07F380}" destId="{225EF7AF-AFBB-4BEF-9A84-4DA3BA79B779}" srcOrd="1" destOrd="0" presId="urn:microsoft.com/office/officeart/2008/layout/VerticalAccentList"/>
    <dgm:cxn modelId="{F753C54B-5B28-4DE7-8A36-9996F6F9626C}" type="presParOf" srcId="{225EF7AF-AFBB-4BEF-9A84-4DA3BA79B779}" destId="{262E999F-6F65-42A5-9209-AB3279AB9690}" srcOrd="0" destOrd="0" presId="urn:microsoft.com/office/officeart/2008/layout/VerticalAccentList"/>
    <dgm:cxn modelId="{4C1FA9C1-8AA7-4380-BF54-8EABA0A60BBA}" type="presParOf" srcId="{225EF7AF-AFBB-4BEF-9A84-4DA3BA79B779}" destId="{B9B00D67-CCE8-4819-B90D-7613968A0F14}" srcOrd="1" destOrd="0" presId="urn:microsoft.com/office/officeart/2008/layout/VerticalAccentList"/>
    <dgm:cxn modelId="{807F1550-1CB8-4939-ACE6-B2F6E6929529}" type="presParOf" srcId="{225EF7AF-AFBB-4BEF-9A84-4DA3BA79B779}" destId="{20943AD4-54F8-4D41-8DAF-2D4E879780A6}" srcOrd="2" destOrd="0" presId="urn:microsoft.com/office/officeart/2008/layout/VerticalAccentList"/>
    <dgm:cxn modelId="{682F4690-8DC0-4FA4-B574-543AEA132ACE}" type="presParOf" srcId="{225EF7AF-AFBB-4BEF-9A84-4DA3BA79B779}" destId="{9D175BFF-AE55-471B-8D14-E2B76B7F1C85}" srcOrd="3" destOrd="0" presId="urn:microsoft.com/office/officeart/2008/layout/VerticalAccentList"/>
    <dgm:cxn modelId="{422D576B-FCD9-4551-BCE8-DC352608018E}" type="presParOf" srcId="{225EF7AF-AFBB-4BEF-9A84-4DA3BA79B779}" destId="{DE08D826-9129-4F9F-812C-0F5CE545315B}" srcOrd="4" destOrd="0" presId="urn:microsoft.com/office/officeart/2008/layout/VerticalAccentList"/>
    <dgm:cxn modelId="{9297EE72-B14C-4C95-9444-DA30F307BFC8}" type="presParOf" srcId="{225EF7AF-AFBB-4BEF-9A84-4DA3BA79B779}" destId="{1531C083-E1E2-43EA-87E5-702391FC9C77}" srcOrd="5" destOrd="0" presId="urn:microsoft.com/office/officeart/2008/layout/VerticalAccentList"/>
    <dgm:cxn modelId="{7D24E62F-CB65-4C99-A32C-BEF7A8218DB6}" type="presParOf" srcId="{225EF7AF-AFBB-4BEF-9A84-4DA3BA79B779}" destId="{DB598D71-1290-439E-9FE3-828F6D298DD2}" srcOrd="6" destOrd="0" presId="urn:microsoft.com/office/officeart/2008/layout/VerticalAccentList"/>
    <dgm:cxn modelId="{FA9CBCD3-F250-48C4-A63B-67AA86320A42}" type="presParOf" srcId="{225EF7AF-AFBB-4BEF-9A84-4DA3BA79B779}" destId="{452ABCE9-43D1-45A7-9C0E-1A37C1CBF122}" srcOrd="7" destOrd="0" presId="urn:microsoft.com/office/officeart/2008/layout/VerticalAccentList"/>
    <dgm:cxn modelId="{0735F5CD-A484-473B-A64D-D2194C27C552}" type="presParOf" srcId="{5911F902-6460-49FF-985E-E09F5D07F380}" destId="{A9E4599F-F92D-48B8-9978-FD90EDB4D997}" srcOrd="2" destOrd="0" presId="urn:microsoft.com/office/officeart/2008/layout/VerticalAccentList"/>
    <dgm:cxn modelId="{BE4F72F7-9BFE-4E89-820F-043E2B3BBD58}" type="presParOf" srcId="{5911F902-6460-49FF-985E-E09F5D07F380}" destId="{6B069ED7-251B-48BF-AAE1-DDE3A2663C15}" srcOrd="3" destOrd="0" presId="urn:microsoft.com/office/officeart/2008/layout/VerticalAccentList"/>
    <dgm:cxn modelId="{B0C7EE38-4BBE-4BA2-B875-779D2650F6BA}" type="presParOf" srcId="{6B069ED7-251B-48BF-AAE1-DDE3A2663C15}" destId="{991AAAE8-D644-4709-AB5A-0FE94EC5B28B}" srcOrd="0" destOrd="0" presId="urn:microsoft.com/office/officeart/2008/layout/VerticalAccentList"/>
    <dgm:cxn modelId="{BA7CF87A-BA6A-4F72-9F63-CBA8A2D08579}" type="presParOf" srcId="{5911F902-6460-49FF-985E-E09F5D07F380}" destId="{64754D5F-6431-47CD-837D-56D8814C31B4}" srcOrd="4" destOrd="0" presId="urn:microsoft.com/office/officeart/2008/layout/VerticalAccentList"/>
    <dgm:cxn modelId="{3E72A4A4-7BC0-4538-A2DE-882120FF8C31}" type="presParOf" srcId="{64754D5F-6431-47CD-837D-56D8814C31B4}" destId="{C6B814C1-A77B-4D1F-A658-B8A7C918CACF}" srcOrd="0" destOrd="0" presId="urn:microsoft.com/office/officeart/2008/layout/VerticalAccentList"/>
    <dgm:cxn modelId="{3B605F35-4902-46E1-B480-AB745EC5E0FF}" type="presParOf" srcId="{64754D5F-6431-47CD-837D-56D8814C31B4}" destId="{C0A29D89-F93C-4053-9CE6-214F03D5A7D8}" srcOrd="1" destOrd="0" presId="urn:microsoft.com/office/officeart/2008/layout/VerticalAccentList"/>
    <dgm:cxn modelId="{88C3064B-D61A-496F-AC9E-B9C0BC282AD2}" type="presParOf" srcId="{64754D5F-6431-47CD-837D-56D8814C31B4}" destId="{F49E20FC-09E1-4FE0-A37C-DA11CCBE75A1}" srcOrd="2" destOrd="0" presId="urn:microsoft.com/office/officeart/2008/layout/VerticalAccentList"/>
    <dgm:cxn modelId="{B4679B4B-1BF2-4BE9-A00F-7FCEB9D9BBB2}" type="presParOf" srcId="{64754D5F-6431-47CD-837D-56D8814C31B4}" destId="{0FACA7E8-2C75-4619-8B94-7AEE57F08490}" srcOrd="3" destOrd="0" presId="urn:microsoft.com/office/officeart/2008/layout/VerticalAccentList"/>
    <dgm:cxn modelId="{78FE46BE-97ED-4866-A894-D76AB1B5A236}" type="presParOf" srcId="{64754D5F-6431-47CD-837D-56D8814C31B4}" destId="{D6A601B8-6069-4434-90AB-867CC4D789F9}" srcOrd="4" destOrd="0" presId="urn:microsoft.com/office/officeart/2008/layout/VerticalAccentList"/>
    <dgm:cxn modelId="{1E5E775A-84BF-493B-B42A-96F8CAD6A7DD}" type="presParOf" srcId="{64754D5F-6431-47CD-837D-56D8814C31B4}" destId="{03345153-78B6-48D0-85F1-3518C01341D2}" srcOrd="5" destOrd="0" presId="urn:microsoft.com/office/officeart/2008/layout/VerticalAccentList"/>
    <dgm:cxn modelId="{DBBD0191-72E8-44A4-B400-8C67241CD892}" type="presParOf" srcId="{64754D5F-6431-47CD-837D-56D8814C31B4}" destId="{BD397EF3-AF06-4C61-B368-4957477F459C}" srcOrd="6" destOrd="0" presId="urn:microsoft.com/office/officeart/2008/layout/VerticalAccentList"/>
    <dgm:cxn modelId="{E00D2656-89B9-4CEF-82EC-05B257F2D048}" type="presParOf" srcId="{64754D5F-6431-47CD-837D-56D8814C31B4}" destId="{EDEA0538-424D-4F35-9232-6B3C59ECCD63}" srcOrd="7" destOrd="0" presId="urn:microsoft.com/office/officeart/2008/layout/VerticalAccentList"/>
    <dgm:cxn modelId="{BB5B4FEF-B673-445C-BE8B-61AB9F0BB0B1}" type="presParOf" srcId="{5911F902-6460-49FF-985E-E09F5D07F380}" destId="{6E787140-7EDE-4580-BD0F-6E71749284FF}" srcOrd="5" destOrd="0" presId="urn:microsoft.com/office/officeart/2008/layout/VerticalAccentList"/>
    <dgm:cxn modelId="{C4D5EA4C-2ECF-41A5-823A-869EF42BCCBD}" type="presParOf" srcId="{5911F902-6460-49FF-985E-E09F5D07F380}" destId="{4A21A9F0-847C-4604-A90A-9523995F2785}" srcOrd="6" destOrd="0" presId="urn:microsoft.com/office/officeart/2008/layout/VerticalAccentList"/>
    <dgm:cxn modelId="{EB0C78D7-7A87-4500-9770-F802E3BC279D}" type="presParOf" srcId="{4A21A9F0-847C-4604-A90A-9523995F2785}" destId="{8A48ADB7-F8C4-43F0-BAB5-504874B510BB}" srcOrd="0" destOrd="0" presId="urn:microsoft.com/office/officeart/2008/layout/VerticalAccentList"/>
    <dgm:cxn modelId="{45E7ED3F-BB4B-447F-AA8E-DE137EB8CFB5}" type="presParOf" srcId="{5911F902-6460-49FF-985E-E09F5D07F380}" destId="{36B9BAAD-845B-4FBD-8AA9-49FF09ADB7FC}" srcOrd="7" destOrd="0" presId="urn:microsoft.com/office/officeart/2008/layout/VerticalAccentList"/>
    <dgm:cxn modelId="{D39C6BFC-88E3-4EA2-A84A-3C7A6950007E}" type="presParOf" srcId="{36B9BAAD-845B-4FBD-8AA9-49FF09ADB7FC}" destId="{BE7AACCC-6F6F-47C8-94D8-AA7F31D75A1E}" srcOrd="0" destOrd="0" presId="urn:microsoft.com/office/officeart/2008/layout/VerticalAccentList"/>
    <dgm:cxn modelId="{0B0650AE-1B06-4C59-859D-53BFBFF74C07}" type="presParOf" srcId="{36B9BAAD-845B-4FBD-8AA9-49FF09ADB7FC}" destId="{2339E3C5-92A9-46B9-ACEC-9CF77574AE14}" srcOrd="1" destOrd="0" presId="urn:microsoft.com/office/officeart/2008/layout/VerticalAccentList"/>
    <dgm:cxn modelId="{99408812-A9F3-40F1-BCA8-32B84027BE25}" type="presParOf" srcId="{36B9BAAD-845B-4FBD-8AA9-49FF09ADB7FC}" destId="{3302BBDE-49B0-4A49-8F15-230F34D575BE}" srcOrd="2" destOrd="0" presId="urn:microsoft.com/office/officeart/2008/layout/VerticalAccentList"/>
    <dgm:cxn modelId="{6BB6E264-9718-4630-996E-2FCD0FB8D203}" type="presParOf" srcId="{36B9BAAD-845B-4FBD-8AA9-49FF09ADB7FC}" destId="{3F0299BF-D905-4C47-BD34-4072999C9912}" srcOrd="3" destOrd="0" presId="urn:microsoft.com/office/officeart/2008/layout/VerticalAccentList"/>
    <dgm:cxn modelId="{2B3C1BBB-F054-4DA9-8D7F-7039186BF694}" type="presParOf" srcId="{36B9BAAD-845B-4FBD-8AA9-49FF09ADB7FC}" destId="{06F67160-13A5-4985-B0CA-D29DBCC87551}" srcOrd="4" destOrd="0" presId="urn:microsoft.com/office/officeart/2008/layout/VerticalAccentList"/>
    <dgm:cxn modelId="{5CC9FEA1-8FF9-4AA5-AAD6-4715A506ED0D}" type="presParOf" srcId="{36B9BAAD-845B-4FBD-8AA9-49FF09ADB7FC}" destId="{FD9C1473-16EB-47A1-B47F-2928E9531532}" srcOrd="5" destOrd="0" presId="urn:microsoft.com/office/officeart/2008/layout/VerticalAccentList"/>
    <dgm:cxn modelId="{B00C6D85-5092-4A34-AB2A-20A19C40C819}" type="presParOf" srcId="{36B9BAAD-845B-4FBD-8AA9-49FF09ADB7FC}" destId="{820E2175-B5ED-44EE-8E9E-791B1FD583A8}" srcOrd="6" destOrd="0" presId="urn:microsoft.com/office/officeart/2008/layout/VerticalAccentList"/>
    <dgm:cxn modelId="{F0987E17-5C8C-4DAE-9027-5C84E1953613}" type="presParOf" srcId="{36B9BAAD-845B-4FBD-8AA9-49FF09ADB7FC}" destId="{9EFB6CB7-D1FF-447B-9754-84E13D4C8821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8146C-D20B-47FB-A7C5-501C148FE40B}">
      <dsp:nvSpPr>
        <dsp:cNvPr id="0" name=""/>
        <dsp:cNvSpPr/>
      </dsp:nvSpPr>
      <dsp:spPr>
        <a:xfrm>
          <a:off x="432030" y="1"/>
          <a:ext cx="8042839" cy="52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«Что позволило нам помочь нашему герою (гостю)?»</a:t>
          </a:r>
          <a:endParaRPr lang="ru-RU" sz="24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30" y="1"/>
        <a:ext cx="8042839" cy="521442"/>
      </dsp:txXfrm>
    </dsp:sp>
    <dsp:sp modelId="{262E999F-6F65-42A5-9209-AB3279AB9690}">
      <dsp:nvSpPr>
        <dsp:cNvPr id="0" name=""/>
        <dsp:cNvSpPr/>
      </dsp:nvSpPr>
      <dsp:spPr>
        <a:xfrm>
          <a:off x="1498307" y="524630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00D67-CCE8-4819-B90D-7613968A0F14}">
      <dsp:nvSpPr>
        <dsp:cNvPr id="0" name=""/>
        <dsp:cNvSpPr/>
      </dsp:nvSpPr>
      <dsp:spPr>
        <a:xfrm>
          <a:off x="2376269" y="504055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173182"/>
            <a:satOff val="0"/>
            <a:lumOff val="-157"/>
            <a:alphaOff val="0"/>
          </a:schemeClr>
        </a:solidFill>
        <a:ln w="25400" cap="flat" cmpd="sng" algn="ctr">
          <a:solidFill>
            <a:schemeClr val="accent5">
              <a:hueOff val="-173182"/>
              <a:satOff val="0"/>
              <a:lumOff val="-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43AD4-54F8-4D41-8DAF-2D4E879780A6}">
      <dsp:nvSpPr>
        <dsp:cNvPr id="0" name=""/>
        <dsp:cNvSpPr/>
      </dsp:nvSpPr>
      <dsp:spPr>
        <a:xfrm>
          <a:off x="3240359" y="504055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346363"/>
            <a:satOff val="0"/>
            <a:lumOff val="-314"/>
            <a:alphaOff val="0"/>
          </a:schemeClr>
        </a:solidFill>
        <a:ln w="25400" cap="flat" cmpd="sng" algn="ctr">
          <a:solidFill>
            <a:schemeClr val="accent5">
              <a:hueOff val="-346363"/>
              <a:satOff val="0"/>
              <a:lumOff val="-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5BFF-AE55-471B-8D14-E2B76B7F1C85}">
      <dsp:nvSpPr>
        <dsp:cNvPr id="0" name=""/>
        <dsp:cNvSpPr/>
      </dsp:nvSpPr>
      <dsp:spPr>
        <a:xfrm>
          <a:off x="4176466" y="504055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519545"/>
            <a:satOff val="0"/>
            <a:lumOff val="-471"/>
            <a:alphaOff val="0"/>
          </a:schemeClr>
        </a:solidFill>
        <a:ln w="25400" cap="flat" cmpd="sng" algn="ctr">
          <a:solidFill>
            <a:schemeClr val="accent5">
              <a:hueOff val="-519545"/>
              <a:satOff val="0"/>
              <a:lumOff val="-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8D826-9129-4F9F-812C-0F5CE545315B}">
      <dsp:nvSpPr>
        <dsp:cNvPr id="0" name=""/>
        <dsp:cNvSpPr/>
      </dsp:nvSpPr>
      <dsp:spPr>
        <a:xfrm>
          <a:off x="5112565" y="504055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692726"/>
            <a:satOff val="0"/>
            <a:lumOff val="-627"/>
            <a:alphaOff val="0"/>
          </a:schemeClr>
        </a:solidFill>
        <a:ln w="25400" cap="flat" cmpd="sng" algn="ctr">
          <a:solidFill>
            <a:schemeClr val="accent5">
              <a:hueOff val="-692726"/>
              <a:satOff val="0"/>
              <a:lumOff val="-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1C083-E1E2-43EA-87E5-702391FC9C77}">
      <dsp:nvSpPr>
        <dsp:cNvPr id="0" name=""/>
        <dsp:cNvSpPr/>
      </dsp:nvSpPr>
      <dsp:spPr>
        <a:xfrm>
          <a:off x="6264697" y="504055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865908"/>
            <a:satOff val="0"/>
            <a:lumOff val="-784"/>
            <a:alphaOff val="0"/>
          </a:schemeClr>
        </a:solidFill>
        <a:ln w="25400" cap="flat" cmpd="sng" algn="ctr">
          <a:solidFill>
            <a:schemeClr val="accent5">
              <a:hueOff val="-865908"/>
              <a:satOff val="0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98D71-1290-439E-9FE3-828F6D298DD2}">
      <dsp:nvSpPr>
        <dsp:cNvPr id="0" name=""/>
        <dsp:cNvSpPr/>
      </dsp:nvSpPr>
      <dsp:spPr>
        <a:xfrm>
          <a:off x="7344814" y="504055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1039090"/>
            <a:satOff val="0"/>
            <a:lumOff val="-941"/>
            <a:alphaOff val="0"/>
          </a:schemeClr>
        </a:solidFill>
        <a:ln w="25400" cap="flat" cmpd="sng" algn="ctr">
          <a:solidFill>
            <a:schemeClr val="accent5">
              <a:hueOff val="-1039090"/>
              <a:satOff val="0"/>
              <a:lumOff val="-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ABCE9-43D1-45A7-9C0E-1A37C1CBF122}">
      <dsp:nvSpPr>
        <dsp:cNvPr id="0" name=""/>
        <dsp:cNvSpPr/>
      </dsp:nvSpPr>
      <dsp:spPr>
        <a:xfrm>
          <a:off x="504054" y="648074"/>
          <a:ext cx="7885403" cy="73441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«Зачем мы это делали?»</a:t>
          </a:r>
          <a:endParaRPr lang="ru-RU" sz="24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054" y="648074"/>
        <a:ext cx="7885403" cy="734412"/>
      </dsp:txXfrm>
    </dsp:sp>
    <dsp:sp modelId="{991AAAE8-D644-4709-AB5A-0FE94EC5B28B}">
      <dsp:nvSpPr>
        <dsp:cNvPr id="0" name=""/>
        <dsp:cNvSpPr/>
      </dsp:nvSpPr>
      <dsp:spPr>
        <a:xfrm>
          <a:off x="460824" y="1656451"/>
          <a:ext cx="5735871" cy="52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«Важно ли то, что вы сегодня узнали?»</a:t>
          </a:r>
          <a:endParaRPr lang="ru-RU" sz="24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824" y="1656451"/>
        <a:ext cx="5735871" cy="521442"/>
      </dsp:txXfrm>
    </dsp:sp>
    <dsp:sp modelId="{C6B814C1-A77B-4D1F-A658-B8A7C918CACF}">
      <dsp:nvSpPr>
        <dsp:cNvPr id="0" name=""/>
        <dsp:cNvSpPr/>
      </dsp:nvSpPr>
      <dsp:spPr>
        <a:xfrm>
          <a:off x="1419139" y="2177894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1212271"/>
            <a:satOff val="0"/>
            <a:lumOff val="-1098"/>
            <a:alphaOff val="0"/>
          </a:schemeClr>
        </a:solidFill>
        <a:ln w="25400" cap="flat" cmpd="sng" algn="ctr">
          <a:solidFill>
            <a:schemeClr val="accent5">
              <a:hueOff val="-1212271"/>
              <a:satOff val="0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29D89-F93C-4053-9CE6-214F03D5A7D8}">
      <dsp:nvSpPr>
        <dsp:cNvPr id="0" name=""/>
        <dsp:cNvSpPr/>
      </dsp:nvSpPr>
      <dsp:spPr>
        <a:xfrm>
          <a:off x="2225348" y="2177894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1385453"/>
            <a:satOff val="0"/>
            <a:lumOff val="-1255"/>
            <a:alphaOff val="0"/>
          </a:schemeClr>
        </a:solidFill>
        <a:ln w="25400" cap="flat" cmpd="sng" algn="ctr">
          <a:solidFill>
            <a:schemeClr val="accent5">
              <a:hueOff val="-1385453"/>
              <a:satOff val="0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E20FC-09E1-4FE0-A37C-DA11CCBE75A1}">
      <dsp:nvSpPr>
        <dsp:cNvPr id="0" name=""/>
        <dsp:cNvSpPr/>
      </dsp:nvSpPr>
      <dsp:spPr>
        <a:xfrm>
          <a:off x="3096337" y="2160240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1558634"/>
            <a:satOff val="0"/>
            <a:lumOff val="-1412"/>
            <a:alphaOff val="0"/>
          </a:schemeClr>
        </a:solidFill>
        <a:ln w="25400" cap="flat" cmpd="sng" algn="ctr">
          <a:solidFill>
            <a:schemeClr val="accent5">
              <a:hueOff val="-1558634"/>
              <a:satOff val="0"/>
              <a:lumOff val="-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CA7E8-2C75-4619-8B94-7AEE57F08490}">
      <dsp:nvSpPr>
        <dsp:cNvPr id="0" name=""/>
        <dsp:cNvSpPr/>
      </dsp:nvSpPr>
      <dsp:spPr>
        <a:xfrm>
          <a:off x="4032444" y="2160240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1731816"/>
            <a:satOff val="0"/>
            <a:lumOff val="-1569"/>
            <a:alphaOff val="0"/>
          </a:schemeClr>
        </a:solidFill>
        <a:ln w="25400" cap="flat" cmpd="sng" algn="ctr">
          <a:solidFill>
            <a:schemeClr val="accent5">
              <a:hueOff val="-1731816"/>
              <a:satOff val="0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601B8-6069-4434-90AB-867CC4D789F9}">
      <dsp:nvSpPr>
        <dsp:cNvPr id="0" name=""/>
        <dsp:cNvSpPr/>
      </dsp:nvSpPr>
      <dsp:spPr>
        <a:xfrm>
          <a:off x="4968556" y="2160240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1904998"/>
            <a:satOff val="0"/>
            <a:lumOff val="-1725"/>
            <a:alphaOff val="0"/>
          </a:schemeClr>
        </a:solidFill>
        <a:ln w="25400" cap="flat" cmpd="sng" algn="ctr">
          <a:solidFill>
            <a:schemeClr val="accent5">
              <a:hueOff val="-1904998"/>
              <a:satOff val="0"/>
              <a:lumOff val="-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45153-78B6-48D0-85F1-3518C01341D2}">
      <dsp:nvSpPr>
        <dsp:cNvPr id="0" name=""/>
        <dsp:cNvSpPr/>
      </dsp:nvSpPr>
      <dsp:spPr>
        <a:xfrm>
          <a:off x="6048666" y="2160240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2078179"/>
            <a:satOff val="0"/>
            <a:lumOff val="-1882"/>
            <a:alphaOff val="0"/>
          </a:schemeClr>
        </a:solidFill>
        <a:ln w="25400" cap="flat" cmpd="sng" algn="ctr">
          <a:solidFill>
            <a:schemeClr val="accent5">
              <a:hueOff val="-2078179"/>
              <a:satOff val="0"/>
              <a:lumOff val="-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97EF3-AF06-4C61-B368-4957477F459C}">
      <dsp:nvSpPr>
        <dsp:cNvPr id="0" name=""/>
        <dsp:cNvSpPr/>
      </dsp:nvSpPr>
      <dsp:spPr>
        <a:xfrm>
          <a:off x="7151010" y="2160240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2251361"/>
            <a:satOff val="0"/>
            <a:lumOff val="-2039"/>
            <a:alphaOff val="0"/>
          </a:schemeClr>
        </a:solidFill>
        <a:ln w="25400" cap="flat" cmpd="sng" algn="ctr">
          <a:solidFill>
            <a:schemeClr val="accent5">
              <a:hueOff val="-2251361"/>
              <a:satOff val="0"/>
              <a:lumOff val="-2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A0538-424D-4F35-9232-6B3C59ECCD63}">
      <dsp:nvSpPr>
        <dsp:cNvPr id="0" name=""/>
        <dsp:cNvSpPr/>
      </dsp:nvSpPr>
      <dsp:spPr>
        <a:xfrm>
          <a:off x="504054" y="2361922"/>
          <a:ext cx="7727069" cy="73442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>
              <a:hueOff val="-1731816"/>
              <a:satOff val="0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«Для чего это пригодится вам в жизни?»</a:t>
          </a:r>
          <a:endParaRPr lang="ru-RU" sz="2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054" y="2361922"/>
        <a:ext cx="7727069" cy="734421"/>
      </dsp:txXfrm>
    </dsp:sp>
    <dsp:sp modelId="{8A48ADB7-F8C4-43F0-BAB5-504874B510BB}">
      <dsp:nvSpPr>
        <dsp:cNvPr id="0" name=""/>
        <dsp:cNvSpPr/>
      </dsp:nvSpPr>
      <dsp:spPr>
        <a:xfrm>
          <a:off x="460824" y="3309715"/>
          <a:ext cx="8040143" cy="52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«Какое задание было для вас самым трудным? Почему?»</a:t>
          </a:r>
          <a:endParaRPr lang="ru-RU" sz="24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824" y="3309715"/>
        <a:ext cx="8040143" cy="521442"/>
      </dsp:txXfrm>
    </dsp:sp>
    <dsp:sp modelId="{BE7AACCC-6F6F-47C8-94D8-AA7F31D75A1E}">
      <dsp:nvSpPr>
        <dsp:cNvPr id="0" name=""/>
        <dsp:cNvSpPr/>
      </dsp:nvSpPr>
      <dsp:spPr>
        <a:xfrm>
          <a:off x="1396915" y="3831158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2424543"/>
            <a:satOff val="0"/>
            <a:lumOff val="-2196"/>
            <a:alphaOff val="0"/>
          </a:schemeClr>
        </a:solidFill>
        <a:ln w="25400" cap="flat" cmpd="sng" algn="ctr">
          <a:solidFill>
            <a:schemeClr val="accent5">
              <a:hueOff val="-2424543"/>
              <a:satOff val="0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9E3C5-92A9-46B9-ACEC-9CF77574AE14}">
      <dsp:nvSpPr>
        <dsp:cNvPr id="0" name=""/>
        <dsp:cNvSpPr/>
      </dsp:nvSpPr>
      <dsp:spPr>
        <a:xfrm>
          <a:off x="2203123" y="3831158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2597724"/>
            <a:satOff val="0"/>
            <a:lumOff val="-2353"/>
            <a:alphaOff val="0"/>
          </a:schemeClr>
        </a:solidFill>
        <a:ln w="25400" cap="flat" cmpd="sng" algn="ctr">
          <a:solidFill>
            <a:schemeClr val="accent5">
              <a:hueOff val="-2597724"/>
              <a:satOff val="0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2BBDE-49B0-4A49-8F15-230F34D575BE}">
      <dsp:nvSpPr>
        <dsp:cNvPr id="0" name=""/>
        <dsp:cNvSpPr/>
      </dsp:nvSpPr>
      <dsp:spPr>
        <a:xfrm>
          <a:off x="3096339" y="3816425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2770906"/>
            <a:satOff val="0"/>
            <a:lumOff val="-2510"/>
            <a:alphaOff val="0"/>
          </a:schemeClr>
        </a:solidFill>
        <a:ln w="25400" cap="flat" cmpd="sng" algn="ctr">
          <a:solidFill>
            <a:schemeClr val="accent5">
              <a:hueOff val="-2770906"/>
              <a:satOff val="0"/>
              <a:lumOff val="-2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299BF-D905-4C47-BD34-4072999C9912}">
      <dsp:nvSpPr>
        <dsp:cNvPr id="0" name=""/>
        <dsp:cNvSpPr/>
      </dsp:nvSpPr>
      <dsp:spPr>
        <a:xfrm>
          <a:off x="3960437" y="3816425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2944087"/>
            <a:satOff val="0"/>
            <a:lumOff val="-2666"/>
            <a:alphaOff val="0"/>
          </a:schemeClr>
        </a:solidFill>
        <a:ln w="25400" cap="flat" cmpd="sng" algn="ctr">
          <a:solidFill>
            <a:schemeClr val="accent5">
              <a:hueOff val="-2944087"/>
              <a:satOff val="0"/>
              <a:lumOff val="-2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67160-13A5-4985-B0CA-D29DBCC87551}">
      <dsp:nvSpPr>
        <dsp:cNvPr id="0" name=""/>
        <dsp:cNvSpPr/>
      </dsp:nvSpPr>
      <dsp:spPr>
        <a:xfrm>
          <a:off x="4968558" y="3816425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3117269"/>
            <a:satOff val="0"/>
            <a:lumOff val="-2823"/>
            <a:alphaOff val="0"/>
          </a:schemeClr>
        </a:solidFill>
        <a:ln w="25400" cap="flat" cmpd="sng" algn="ctr">
          <a:solidFill>
            <a:schemeClr val="accent5">
              <a:hueOff val="-3117269"/>
              <a:satOff val="0"/>
              <a:lumOff val="-2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C1473-16EB-47A1-B47F-2928E9531532}">
      <dsp:nvSpPr>
        <dsp:cNvPr id="0" name=""/>
        <dsp:cNvSpPr/>
      </dsp:nvSpPr>
      <dsp:spPr>
        <a:xfrm>
          <a:off x="6048668" y="3816425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3290451"/>
            <a:satOff val="0"/>
            <a:lumOff val="-2980"/>
            <a:alphaOff val="0"/>
          </a:schemeClr>
        </a:solidFill>
        <a:ln w="25400" cap="flat" cmpd="sng" algn="ctr">
          <a:solidFill>
            <a:schemeClr val="accent5">
              <a:hueOff val="-3290451"/>
              <a:satOff val="0"/>
              <a:lumOff val="-2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E2175-B5ED-44EE-8E9E-791B1FD583A8}">
      <dsp:nvSpPr>
        <dsp:cNvPr id="0" name=""/>
        <dsp:cNvSpPr/>
      </dsp:nvSpPr>
      <dsp:spPr>
        <a:xfrm>
          <a:off x="7128798" y="3816425"/>
          <a:ext cx="1342193" cy="1062198"/>
        </a:xfrm>
        <a:prstGeom prst="chevron">
          <a:avLst>
            <a:gd name="adj" fmla="val 70610"/>
          </a:avLst>
        </a:prstGeom>
        <a:solidFill>
          <a:schemeClr val="accent5">
            <a:hueOff val="-3463632"/>
            <a:satOff val="0"/>
            <a:lumOff val="-3137"/>
            <a:alphaOff val="0"/>
          </a:schemeClr>
        </a:solidFill>
        <a:ln w="25400" cap="flat" cmpd="sng" algn="ctr">
          <a:solidFill>
            <a:schemeClr val="accent5">
              <a:hueOff val="-3463632"/>
              <a:satOff val="0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B6CB7-D1FF-447B-9754-84E13D4C8821}">
      <dsp:nvSpPr>
        <dsp:cNvPr id="0" name=""/>
        <dsp:cNvSpPr/>
      </dsp:nvSpPr>
      <dsp:spPr>
        <a:xfrm>
          <a:off x="460824" y="4043993"/>
          <a:ext cx="7682619" cy="63652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5">
              <a:hueOff val="-3463632"/>
              <a:satOff val="0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«Какое задание больше всего понравилось? Почему?»</a:t>
          </a:r>
          <a:endParaRPr lang="ru-RU" sz="24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824" y="4043993"/>
        <a:ext cx="7682619" cy="636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2ADA-D09A-4A3E-9DD5-23B6DC2FD6A2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282D-5DF9-45A2-94BE-13E8C6D9F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35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F668-0885-4E9A-8671-63CCF58DE9DD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11941-52A8-4DE4-8F4D-AF728CB82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2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CCC4-EB17-4844-8F3B-CDDCAACE5DAC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BD3F-B158-423F-9E71-063140F64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88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4689-46A9-49A1-961C-963E7A60FC22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4ADB-054E-429F-9336-6EAFDC516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99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D17D-538A-4810-9951-FBB2529E483C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7274-5FD1-457E-BC4E-C88D18AE6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96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AFC6-B405-4439-95ED-D7B24C90C7F4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621C-2792-4E41-BE9D-A567E03F3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56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AA98-BE8F-490E-AA68-27E510ACA6B1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B795-F6B7-46F3-ABF9-4311C0F98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983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0C6A-A2F4-48BB-951E-420E3F82045F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2816-2CC1-47E9-9A39-8D923B07D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68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8ED2-71C6-42BA-9B88-96D27870DE06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FF34-32C2-4954-A94B-B3ADB75A9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65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F82D-0BC9-458C-8F34-F7F44860E24D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BB1B-0458-4010-91D1-8CD771DDA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20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61CF-0F8A-4992-B31D-5C684112A7F2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DE3E-C018-44E0-84B2-7F6CB7697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90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7F2893-1488-42F5-978F-9747FB339399}" type="datetimeFigureOut">
              <a:rPr lang="ru-RU"/>
              <a:pPr>
                <a:defRPr/>
              </a:pPr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68EC3B-E98B-4F5E-8F57-49264CF7B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10" y="-12041"/>
            <a:ext cx="9131990" cy="1280801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r>
              <a:rPr lang="ru-RU" sz="3600" dirty="0" smtClean="0">
                <a:solidFill>
                  <a:srgbClr val="E6631A"/>
                </a:solidFill>
                <a:latin typeface="Times New Roman" pitchFamily="18" charset="0"/>
                <a:cs typeface="Times New Roman" pitchFamily="18" charset="0"/>
              </a:rPr>
              <a:t>Авторские дидактические пособия:</a:t>
            </a:r>
            <a:br>
              <a:rPr lang="ru-RU" sz="3600" dirty="0" smtClean="0">
                <a:solidFill>
                  <a:srgbClr val="E663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E6631A"/>
                </a:solidFill>
                <a:latin typeface="Times New Roman" pitchFamily="18" charset="0"/>
                <a:cs typeface="Times New Roman" pitchFamily="18" charset="0"/>
              </a:rPr>
              <a:t>«Машинки», «Шарики». </a:t>
            </a:r>
            <a:endParaRPr lang="ru-RU" sz="3600" i="1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rgbClr val="E663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005064"/>
            <a:ext cx="5688632" cy="1728191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 воспитатель МБДОУ №8 «Росинка»</a:t>
            </a:r>
          </a:p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Берестенникова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104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младшего дошкольного возраста испытывают большие трудности в усвоении названий цвета, в установлении связей между свойствами предмета, как явлением реальной действительности, и его словесным обозначением. Отличительное свойство цвета в том, что его нельзя обследовать во внешнем плане (рукой, жестом). Наиболее доступны для детей третьего года жизни задания на выполнение предметных действий.  </a:t>
            </a:r>
            <a:endParaRPr lang="ru-RU" sz="24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0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57232"/>
            <a:ext cx="88216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Обратить внимание детей на основные цвета, их словесное обозначение.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20688" y="1714488"/>
            <a:ext cx="9164688" cy="95926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" y="2898870"/>
            <a:ext cx="8784976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простейшие приемы установления тождества и различия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цвету и величине.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Учить называть цвета.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 мелкую моторику.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Воспитывать бережное отношение к чужому труду.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«Машины»</a:t>
            </a:r>
            <a:endParaRPr lang="ru-RU" sz="31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E:\АННА\РАБОТА\ИК-3\ФоТО\Берестенникова\05072012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357298"/>
            <a:ext cx="2793213" cy="37242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7" name="Picture 2" descr="E:\АННА\РАБОТА\ИК-3\ФоТО\Берестенникова\0507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2793213" cy="37242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076" name="Picture 4" descr="E:\АННА\РАБОТА\ИК-3\ФоТО\Берестенникова\05072012_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357298"/>
            <a:ext cx="2793213" cy="37242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823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104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«Шарики»</a:t>
            </a:r>
            <a:endParaRPr lang="ru-RU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E:\АННА\РАБОТА\ИК-3\ФоТО\Берестенникова\DSCF2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8" y="2214554"/>
            <a:ext cx="4572032" cy="342902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5" name="Picture 2" descr="E:\АННА\РАБОТА\ИК-3\ФоТО\Берестенникова\DSCF2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4476781" cy="3357586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0503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104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Использование </a:t>
            </a:r>
            <a:br>
              <a:rPr lang="ru-RU" sz="2000" b="1" kern="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</a:br>
            <a:r>
              <a:rPr lang="ru-RU" sz="2000" b="1" kern="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авторского </a:t>
            </a:r>
            <a:br>
              <a:rPr lang="ru-RU" sz="2000" b="1" kern="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</a:br>
            <a:r>
              <a:rPr lang="ru-RU" sz="2000" b="1" kern="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дидактического пособия</a:t>
            </a:r>
            <a:endParaRPr lang="ru-RU" sz="2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344722327"/>
              </p:ext>
            </p:extLst>
          </p:nvPr>
        </p:nvGraphicFramePr>
        <p:xfrm>
          <a:off x="179512" y="1052736"/>
          <a:ext cx="8964488" cy="437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696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500306"/>
            <a:ext cx="65545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Желаю творческих успехов!</a:t>
            </a:r>
            <a:endParaRPr lang="ru-RU" sz="4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7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ализ НОД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Анализ НОД</Template>
  <TotalTime>657</TotalTime>
  <Words>73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Анализ НОД</vt:lpstr>
      <vt:lpstr>Авторские дидактические пособия: «Машинки», «Шарики». </vt:lpstr>
      <vt:lpstr>           Дети младшего дошкольного возраста испытывают большие трудности в усвоении названий цвета, в установлении связей между свойствами предмета, как явлением реальной действительности, и его словесным обозначением. Отличительное свойство цвета в том, что его нельзя обследовать во внешнем плане (рукой, жестом). Наиболее доступны для детей третьего года жизни задания на выполнение предметных действий.  </vt:lpstr>
      <vt:lpstr>Цель</vt:lpstr>
      <vt:lpstr>«Машины»</vt:lpstr>
      <vt:lpstr>«Шарики»</vt:lpstr>
      <vt:lpstr>Использование  авторского  дидактического пособия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непосредственно образовательной деятельности с детьми старшего дошкольного возраста с использованием ИКТ «Времена года»</dc:title>
  <dc:creator>User</dc:creator>
  <cp:lastModifiedBy>USER</cp:lastModifiedBy>
  <cp:revision>54</cp:revision>
  <dcterms:created xsi:type="dcterms:W3CDTF">2014-03-26T10:29:42Z</dcterms:created>
  <dcterms:modified xsi:type="dcterms:W3CDTF">2014-05-31T14:19:03Z</dcterms:modified>
</cp:coreProperties>
</file>