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&#1056;&#1072;&#1073;&#1086;&#1095;&#1080;&#1081;%20&#1089;&#1090;&#1086;&#1083;\&#1050;&#1086;&#1085;&#1082;&#1091;&#1088;&#1089;%20&#1071;&#1088;&#1094;&#1077;&#1074;&#1072;%20&#1058;.&#1040;\&#1057;&#1086;&#1073;&#1088;&#1072;&#1085;&#1080;&#1077;\ZHeleznovy%20-%20Pauchok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1982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8000" dirty="0" smtClean="0">
                <a:solidFill>
                  <a:srgbClr val="7030A0"/>
                </a:solidFill>
                <a:latin typeface="Monotype Corsiva" pitchFamily="66" charset="0"/>
              </a:rPr>
              <a:t>Родительское собрание на тему </a:t>
            </a:r>
            <a:r>
              <a:rPr lang="en-US" dirty="0" smtClean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Значение пальчиковых игр для развития  дошкольников</a:t>
            </a:r>
            <a:r>
              <a:rPr lang="en-US" i="1" dirty="0" smtClean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endParaRPr lang="ru-RU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0" y="4437112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Подготовила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Ярцева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Татьяна Александровна.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9246">
            <a:off x="1093677" y="3681746"/>
            <a:ext cx="3131238" cy="2697201"/>
          </a:xfrm>
          <a:prstGeom prst="cloud">
            <a:avLst/>
          </a:prstGeom>
        </p:spPr>
      </p:pic>
      <p:pic>
        <p:nvPicPr>
          <p:cNvPr id="7" name="Picture 5" descr="D:\Библиотека\Desktop\detia-3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8146">
            <a:off x="5197734" y="4206714"/>
            <a:ext cx="1762125" cy="153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Пальчиковые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кинезиологические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игры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72816"/>
            <a:ext cx="24336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2582669" cy="405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564904"/>
            <a:ext cx="3333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Пальчиковые игры с элементами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самомассажа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013176"/>
            <a:ext cx="2488930" cy="10692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Карандаш в руке катаю,</a:t>
            </a:r>
          </a:p>
          <a:p>
            <a:pPr>
              <a:buNone/>
            </a:pPr>
            <a:r>
              <a:rPr lang="ru-RU" sz="1400" dirty="0" smtClean="0"/>
              <a:t>Между пальчиков верчу.</a:t>
            </a:r>
          </a:p>
          <a:p>
            <a:pPr>
              <a:buNone/>
            </a:pPr>
            <a:r>
              <a:rPr lang="ru-RU" sz="1400" dirty="0" smtClean="0"/>
              <a:t>Непременно каждый пальчик</a:t>
            </a:r>
          </a:p>
          <a:p>
            <a:pPr>
              <a:buNone/>
            </a:pPr>
            <a:r>
              <a:rPr lang="ru-RU" sz="1400" dirty="0" smtClean="0"/>
              <a:t>Быть послушным научу.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483768" y="4808909"/>
            <a:ext cx="2592288" cy="2049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220344" y="3077344"/>
            <a:ext cx="4186808" cy="305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588224" y="4581128"/>
            <a:ext cx="2092222" cy="9252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гости к нам пришли Ежата,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aseline="0" dirty="0" smtClean="0"/>
              <a:t>Развеселые</a:t>
            </a:r>
            <a:r>
              <a:rPr lang="ru-RU" sz="1200" dirty="0" smtClean="0"/>
              <a:t> ребята!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Бегали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смеялись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aseline="0" dirty="0" smtClean="0"/>
              <a:t>И лихо кувыркались.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419872" y="5445224"/>
            <a:ext cx="2360304" cy="1083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сосны,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пихты</a:t>
            </a:r>
            <a:r>
              <a:rPr lang="ru-RU" sz="1400" dirty="0" smtClean="0"/>
              <a:t>, ёлки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Очень колкие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иголки.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aseline="0" dirty="0" smtClean="0"/>
              <a:t>Но</a:t>
            </a:r>
            <a:r>
              <a:rPr lang="ru-RU" sz="1400" dirty="0" smtClean="0"/>
              <a:t> ещё сильней, чем ельник,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/>
              <a:t>Вас укусит можжевельник.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D:\Библиотека\Desktop\Новая папка (8)\IMG_3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852936"/>
            <a:ext cx="3360496" cy="2520280"/>
          </a:xfrm>
          <a:prstGeom prst="rect">
            <a:avLst/>
          </a:prstGeom>
          <a:noFill/>
        </p:spPr>
      </p:pic>
      <p:pic>
        <p:nvPicPr>
          <p:cNvPr id="2052" name="Picture 4" descr="D:\Библиотека\Desktop\Новая папка (8)\IMG_3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88840"/>
            <a:ext cx="3168469" cy="2376264"/>
          </a:xfrm>
          <a:prstGeom prst="rect">
            <a:avLst/>
          </a:prstGeom>
          <a:noFill/>
        </p:spPr>
      </p:pic>
      <p:pic>
        <p:nvPicPr>
          <p:cNvPr id="12" name="Picture 2" descr="D:\Библиотека\Desktop\Новая папка (8)\IMG_3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5460" y="1898876"/>
            <a:ext cx="3312368" cy="2484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Пальчиковые игры с музыкальным сопровождением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«Поросята»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«Паучок»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«Тук –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тук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Указочка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Ути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ути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«У жирафа»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194">
            <a:off x="3469052" y="2315641"/>
            <a:ext cx="5357277" cy="304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«Паучок»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45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Monotype Corsiva" pitchFamily="66" charset="0"/>
              </a:rPr>
              <a:t>Паучок ходил по ветке,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Monotype Corsiva" pitchFamily="66" charset="0"/>
              </a:rPr>
              <a:t>А за ним ходили детки.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Monotype Corsiva" pitchFamily="66" charset="0"/>
              </a:rPr>
              <a:t>Дождик с неба вдруг полил,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Monotype Corsiva" pitchFamily="66" charset="0"/>
              </a:rPr>
              <a:t>Паучков на землю смыл.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Monotype Corsiva" pitchFamily="66" charset="0"/>
              </a:rPr>
              <a:t>Солнце стало пригревать,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Monotype Corsiva" pitchFamily="66" charset="0"/>
              </a:rPr>
              <a:t>Паучок ползёт опять,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Monotype Corsiva" pitchFamily="66" charset="0"/>
              </a:rPr>
              <a:t>А за ним ползут все детки,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Monotype Corsiva" pitchFamily="66" charset="0"/>
              </a:rPr>
              <a:t>Чтобы погулять на ветке. 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>
              <a:spcBef>
                <a:spcPts val="0"/>
              </a:spcBef>
              <a:buNone/>
            </a:pPr>
            <a:endParaRPr lang="ru-RU" b="1" dirty="0" smtClean="0"/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Руки скрещены; пальцы каждой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руки «бегут» по предплечью, а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затем по плечу другой руки.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Кисти свободно опущены, выполняем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стряхивающее движение (дождик).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Хлопок ладонями по столу/коленям.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Ладони боковыми сторонами прижаты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друг к другу, пальцы растопырены,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качаем руками (солнышко светит)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Действия аналогичны первоначальным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«Паучки» ползают на голове. </a:t>
            </a:r>
          </a:p>
          <a:p>
            <a:endParaRPr lang="ru-RU" dirty="0"/>
          </a:p>
        </p:txBody>
      </p:sp>
      <p:pic>
        <p:nvPicPr>
          <p:cNvPr id="7" name="ZHeleznovy - Pauch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786" y="592933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pauk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077072"/>
            <a:ext cx="3316287" cy="326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 дает пальчиковая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гимнастика детям: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• Способствует овладению навыками мелкой моторики.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• Помогает развивать речь.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• Повышает работоспособность коры головного мозга.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• Развивает у ребенка психические процессы: мышление, внимание, память, воображение.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• Снимает тревожность.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49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«Ум ребёнка находится на кончиках его пальцев»</a:t>
            </a:r>
            <a:endParaRPr lang="ru-RU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4293096"/>
            <a:ext cx="6264696" cy="155679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В.А.Сухомлинский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2" descr="D:\Библиотека\Desktop\ладошк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2468391" cy="209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zg_4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Пальчиковые игры – это 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инсценировка каких-либо рифмованных историй, сказок при помощи пальцев.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994016"/>
            <a:ext cx="5976664" cy="3459320"/>
          </a:xfrm>
          <a:prstGeom prst="cloud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Виды пальчиковых игр:</a:t>
            </a:r>
            <a:endParaRPr lang="ru-RU" sz="5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Пальчиковые игры с предметами;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Активные игры со стихотворным сопровождением;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Игры манипуляции;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Пальчиковые игры на основе сказок;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Пальчиковые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кинезиологические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игры;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Пальчиковые игры с элементами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самомассажа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Пальчиковые игры с музыкальным сопровождением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5" descr="D:\Библиотека\Desktop\detia-3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24944"/>
            <a:ext cx="2088232" cy="181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Пальчиковые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игры с предметами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6" name="Picture 4" descr="D:\Библиотека\Desktop\Новая папка (8)\IMG_3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144484" cy="2358276"/>
          </a:xfrm>
          <a:prstGeom prst="rect">
            <a:avLst/>
          </a:prstGeom>
          <a:noFill/>
        </p:spPr>
      </p:pic>
      <p:pic>
        <p:nvPicPr>
          <p:cNvPr id="7" name="Picture 3" descr="D:\Библиотека\Desktop\Новая папка (8)\IMG_3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5064"/>
            <a:ext cx="3168352" cy="2376176"/>
          </a:xfrm>
          <a:prstGeom prst="rect">
            <a:avLst/>
          </a:prstGeom>
          <a:noFill/>
        </p:spPr>
      </p:pic>
      <p:pic>
        <p:nvPicPr>
          <p:cNvPr id="9" name="Picture 2" descr="D:\Библиотека\Desktop\Новая папка (8)\IMG_3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3096344" cy="2322173"/>
          </a:xfrm>
          <a:prstGeom prst="rect">
            <a:avLst/>
          </a:prstGeom>
          <a:noFill/>
        </p:spPr>
      </p:pic>
      <p:pic>
        <p:nvPicPr>
          <p:cNvPr id="10" name="Содержимое 4" descr="IMG_333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292080" y="3987062"/>
            <a:ext cx="3288366" cy="2466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Активные игры со </a:t>
            </a:r>
            <a:b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стихотворным сопровождением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«Пирог»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«Снег»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«Мячик»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«Мышка – малышка»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«Снеговик»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«Лягушки»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«В гости к кошке»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0" y="1916832"/>
            <a:ext cx="3765359" cy="4447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Пальчиковые игры манипуляции</a:t>
            </a:r>
            <a:endParaRPr lang="ru-RU" sz="6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87008" cy="441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Пальчиковые игры на основе сказок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Библиотека\Desktop\Новая папка (8)\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000" y="3068960"/>
            <a:ext cx="4128694" cy="3096344"/>
          </a:xfrm>
          <a:prstGeom prst="rect">
            <a:avLst/>
          </a:prstGeom>
          <a:noFill/>
        </p:spPr>
      </p:pic>
      <p:pic>
        <p:nvPicPr>
          <p:cNvPr id="1027" name="Picture 3" descr="D:\Библиотека\Desktop\Новая папка (8)\IMG_3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393658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335</Words>
  <Application>Microsoft Office PowerPoint</Application>
  <PresentationFormat>Экран (4:3)</PresentationFormat>
  <Paragraphs>81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Родительское собрание на тему “Значение пальчиковых игр для развития  дошкольников”</vt:lpstr>
      <vt:lpstr>«Ум ребёнка находится на кончиках его пальцев»</vt:lpstr>
      <vt:lpstr>Слайд 3</vt:lpstr>
      <vt:lpstr>Пальчиковые игры – это  инсценировка каких-либо рифмованных историй, сказок при помощи пальцев.</vt:lpstr>
      <vt:lpstr>Виды пальчиковых игр:</vt:lpstr>
      <vt:lpstr>Пальчиковые  игры с предметами </vt:lpstr>
      <vt:lpstr>Активные игры со  стихотворным сопровождением</vt:lpstr>
      <vt:lpstr> Пальчиковые игры манипуляции</vt:lpstr>
      <vt:lpstr>Пальчиковые игры на основе сказок</vt:lpstr>
      <vt:lpstr>Пальчиковые  кинезиологические игры</vt:lpstr>
      <vt:lpstr>Пальчиковые игры с элементами самомассажа</vt:lpstr>
      <vt:lpstr>Пальчиковые игры с музыкальным сопровождением </vt:lpstr>
      <vt:lpstr>«Паучок»</vt:lpstr>
      <vt:lpstr>Что дает пальчиковая  гимнастика детям: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2013-01-06T18:32:13Z</dcterms:created>
  <dcterms:modified xsi:type="dcterms:W3CDTF">2013-02-19T10:11:29Z</dcterms:modified>
</cp:coreProperties>
</file>