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343"/>
            <a:ext cx="674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«ОДИН  - МНОГО»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78488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rgbClr val="FF0000"/>
                </a:solidFill>
              </a:rPr>
              <a:t>Цель:</a:t>
            </a:r>
            <a:r>
              <a:rPr lang="ru-RU" sz="3500" dirty="0"/>
              <a:t> Развивать умение и видеть общий </a:t>
            </a:r>
          </a:p>
          <a:p>
            <a:r>
              <a:rPr lang="ru-RU" sz="3500" dirty="0"/>
              <a:t>признак предмета группы. Ф</a:t>
            </a:r>
            <a:r>
              <a:rPr lang="ru-RU" sz="3500" dirty="0" smtClean="0"/>
              <a:t>ормировать </a:t>
            </a:r>
            <a:endParaRPr lang="ru-RU" sz="3500" dirty="0"/>
          </a:p>
          <a:p>
            <a:r>
              <a:rPr lang="ru-RU" sz="3500" dirty="0"/>
              <a:t>умение составлять группы из однородных </a:t>
            </a:r>
            <a:r>
              <a:rPr lang="ru-RU" sz="3500" dirty="0" smtClean="0"/>
              <a:t>предметов </a:t>
            </a:r>
            <a:r>
              <a:rPr lang="ru-RU" sz="3500" dirty="0"/>
              <a:t>и выделять из них отдельные </a:t>
            </a:r>
          </a:p>
          <a:p>
            <a:r>
              <a:rPr lang="ru-RU" sz="3500" dirty="0"/>
              <a:t>предметы, развивать понятия один – много.</a:t>
            </a:r>
          </a:p>
        </p:txBody>
      </p:sp>
    </p:spTree>
    <p:extLst>
      <p:ext uri="{BB962C8B-B14F-4D97-AF65-F5344CB8AC3E}">
        <p14:creationId xmlns:p14="http://schemas.microsoft.com/office/powerpoint/2010/main" val="23243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16633"/>
            <a:ext cx="4536505" cy="338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06263"/>
            <a:ext cx="4606247" cy="344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4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28282" cy="562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07000" y="1293400"/>
            <a:ext cx="5885104" cy="43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75362"/>
            <a:ext cx="7344816" cy="52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84910" cy="58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" y="1058526"/>
            <a:ext cx="7272808" cy="543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48680"/>
            <a:ext cx="47628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Геометрические фигуры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277456" y="1058525"/>
            <a:ext cx="186654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Закреплять </a:t>
            </a:r>
            <a:endParaRPr lang="ru-RU" sz="2500" dirty="0"/>
          </a:p>
          <a:p>
            <a:r>
              <a:rPr lang="ru-RU" sz="2500" dirty="0" smtClean="0"/>
              <a:t>знания детей о геометрических фигурах.</a:t>
            </a:r>
          </a:p>
          <a:p>
            <a:endParaRPr lang="ru-RU" sz="2500" dirty="0"/>
          </a:p>
          <a:p>
            <a:endParaRPr lang="ru-RU" sz="2500" dirty="0" smtClean="0"/>
          </a:p>
          <a:p>
            <a:r>
              <a:rPr lang="ru-RU" sz="2500" dirty="0" smtClean="0"/>
              <a:t> Закреп</a:t>
            </a:r>
          </a:p>
          <a:p>
            <a:r>
              <a:rPr lang="ru-RU" sz="2500" dirty="0" err="1" smtClean="0"/>
              <a:t>лять</a:t>
            </a:r>
            <a:r>
              <a:rPr lang="ru-RU" sz="2500" dirty="0" smtClean="0"/>
              <a:t> основные цвета.</a:t>
            </a:r>
          </a:p>
          <a:p>
            <a:endParaRPr lang="ru-RU" sz="2500" dirty="0"/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0588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Ориентировка </a:t>
            </a:r>
            <a:r>
              <a:rPr lang="ru-RU" sz="2500" b="1" dirty="0">
                <a:solidFill>
                  <a:srgbClr val="FF0000"/>
                </a:solidFill>
              </a:rPr>
              <a:t>в </a:t>
            </a:r>
          </a:p>
          <a:p>
            <a:pPr algn="ctr"/>
            <a:r>
              <a:rPr lang="ru-RU" sz="2500" b="1" dirty="0">
                <a:solidFill>
                  <a:srgbClr val="FF0000"/>
                </a:solidFill>
              </a:rPr>
              <a:t>пространстве</a:t>
            </a:r>
          </a:p>
          <a:p>
            <a:r>
              <a:rPr lang="ru-RU" sz="2200" b="1" dirty="0"/>
              <a:t>Цель: Развивать умение и </a:t>
            </a:r>
            <a:r>
              <a:rPr lang="ru-RU" sz="2200" b="1" dirty="0" smtClean="0"/>
              <a:t>ориентироваться </a:t>
            </a:r>
            <a:r>
              <a:rPr lang="ru-RU" sz="2200" b="1" dirty="0"/>
              <a:t>в пространстве, </a:t>
            </a:r>
            <a:r>
              <a:rPr lang="ru-RU" sz="2200" b="1" dirty="0" smtClean="0"/>
              <a:t>различать </a:t>
            </a:r>
            <a:r>
              <a:rPr lang="ru-RU" sz="2200" b="1" dirty="0"/>
              <a:t>пространственные </a:t>
            </a:r>
          </a:p>
          <a:p>
            <a:r>
              <a:rPr lang="ru-RU" sz="2200" b="1" dirty="0"/>
              <a:t>направления от себя.(вверх, вниз, </a:t>
            </a:r>
            <a:r>
              <a:rPr lang="ru-RU" sz="2200" b="1" dirty="0" smtClean="0"/>
              <a:t>право</a:t>
            </a:r>
            <a:r>
              <a:rPr lang="ru-RU" sz="2200" b="1" dirty="0"/>
              <a:t>, лево, </a:t>
            </a:r>
            <a:r>
              <a:rPr lang="ru-RU" sz="2200" b="1" dirty="0" smtClean="0"/>
              <a:t>центр)Различать </a:t>
            </a:r>
            <a:r>
              <a:rPr lang="ru-RU" sz="2200" b="1" dirty="0"/>
              <a:t>правую и левую руку.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404630"/>
            <a:ext cx="7380820" cy="445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6225"/>
            <a:ext cx="45815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5580112" y="861076"/>
            <a:ext cx="3024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Ориентировка во времени.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Закреплять умение детей ориентироваться во времени, что сначала , что потом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0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 используемая в работе с детьми: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056784" cy="527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5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39060" cy="540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620688"/>
            <a:ext cx="723055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108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Алина</cp:lastModifiedBy>
  <cp:revision>9</cp:revision>
  <dcterms:created xsi:type="dcterms:W3CDTF">2014-03-14T14:45:14Z</dcterms:created>
  <dcterms:modified xsi:type="dcterms:W3CDTF">2014-05-25T09:36:18Z</dcterms:modified>
</cp:coreProperties>
</file>