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CFD2-FEBC-4C55-8E58-95D376860019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C9D37-BD6C-4DCA-A7CF-BFA3BA33F8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CFD2-FEBC-4C55-8E58-95D376860019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C9D37-BD6C-4DCA-A7CF-BFA3BA33F8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CFD2-FEBC-4C55-8E58-95D376860019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C9D37-BD6C-4DCA-A7CF-BFA3BA33F8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CFD2-FEBC-4C55-8E58-95D376860019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C9D37-BD6C-4DCA-A7CF-BFA3BA33F8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CFD2-FEBC-4C55-8E58-95D376860019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C9D37-BD6C-4DCA-A7CF-BFA3BA33F8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CFD2-FEBC-4C55-8E58-95D376860019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C9D37-BD6C-4DCA-A7CF-BFA3BA33F8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CFD2-FEBC-4C55-8E58-95D376860019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C9D37-BD6C-4DCA-A7CF-BFA3BA33F8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CFD2-FEBC-4C55-8E58-95D376860019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C9D37-BD6C-4DCA-A7CF-BFA3BA33F8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CFD2-FEBC-4C55-8E58-95D376860019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C9D37-BD6C-4DCA-A7CF-BFA3BA33F8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CFD2-FEBC-4C55-8E58-95D376860019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C9D37-BD6C-4DCA-A7CF-BFA3BA33F8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CFD2-FEBC-4C55-8E58-95D376860019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C9D37-BD6C-4DCA-A7CF-BFA3BA33F8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4CFD2-FEBC-4C55-8E58-95D376860019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C9D37-BD6C-4DCA-A7CF-BFA3BA33F80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4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857224" y="571480"/>
            <a:ext cx="597516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</a:rPr>
              <a:t>«Зима пришла»</a:t>
            </a:r>
          </a:p>
          <a:p>
            <a:r>
              <a:rPr lang="ru-RU" sz="2800" b="1" i="1" dirty="0" smtClean="0">
                <a:solidFill>
                  <a:srgbClr val="C00000"/>
                </a:solidFill>
              </a:rPr>
              <a:t>Презентация к песне</a:t>
            </a:r>
          </a:p>
          <a:p>
            <a:r>
              <a:rPr lang="ru-RU" sz="2800" b="1" i="1" dirty="0" smtClean="0">
                <a:solidFill>
                  <a:srgbClr val="C00000"/>
                </a:solidFill>
              </a:rPr>
              <a:t> Л. </a:t>
            </a:r>
            <a:r>
              <a:rPr lang="ru-RU" sz="2800" b="1" i="1" dirty="0" err="1" smtClean="0">
                <a:solidFill>
                  <a:srgbClr val="C00000"/>
                </a:solidFill>
              </a:rPr>
              <a:t>Олифировой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3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0" y="6357958"/>
            <a:ext cx="88789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</a:rPr>
              <a:t>Зима нам тоже нравится, мы шубки надеваем</a:t>
            </a:r>
            <a:endParaRPr lang="ru-RU" sz="32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6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0" y="6000768"/>
            <a:ext cx="84101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</a:rPr>
              <a:t>Как зайчики, как белочки мы на снегу играем</a:t>
            </a:r>
            <a:endParaRPr lang="ru-RU" sz="32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9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7999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8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0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3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428596" y="5929330"/>
            <a:ext cx="74587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Надели шубки белые пушистые зайчата: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4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428596" y="5214950"/>
            <a:ext cx="60628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«Зима пришла, зима пришла!» –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 зайчата снегу рады.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5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6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7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571472" y="428604"/>
            <a:ext cx="77630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</a:rPr>
              <a:t>Свои обновки серые бельчата распушили</a:t>
            </a:r>
            <a:endParaRPr lang="ru-RU" sz="32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8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5" name="TextBox 4"/>
          <p:cNvSpPr txBox="1"/>
          <p:nvPr/>
        </p:nvSpPr>
        <p:spPr>
          <a:xfrm>
            <a:off x="357158" y="5572140"/>
            <a:ext cx="60115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</a:rPr>
              <a:t>«Зима пришла, зима пришла!» -</a:t>
            </a:r>
          </a:p>
          <a:p>
            <a:r>
              <a:rPr lang="ru-RU" sz="3200" b="1" i="1" dirty="0" smtClean="0">
                <a:solidFill>
                  <a:srgbClr val="002060"/>
                </a:solidFill>
              </a:rPr>
              <a:t>Так белочки решили.</a:t>
            </a:r>
            <a:endParaRPr lang="ru-RU" sz="32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0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9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64</Words>
  <Application>Microsoft Office PowerPoint</Application>
  <PresentationFormat>Экран (4:3)</PresentationFormat>
  <Paragraphs>11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 Викторовна</dc:creator>
  <cp:lastModifiedBy>Татьяна Викторовна</cp:lastModifiedBy>
  <cp:revision>3</cp:revision>
  <dcterms:created xsi:type="dcterms:W3CDTF">2012-12-03T08:39:49Z</dcterms:created>
  <dcterms:modified xsi:type="dcterms:W3CDTF">2012-12-03T09:05:10Z</dcterms:modified>
</cp:coreProperties>
</file>