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68" r:id="rId3"/>
    <p:sldId id="269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C55BD-3A13-4CB4-A4D2-6E560AF35FA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CDD6A-DEEF-4585-BD44-D81DD09BFB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6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CDD6A-DEEF-4585-BD44-D81DD09BFBA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259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2595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595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595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25961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5962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59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596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2596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12596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596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249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2493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493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493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33F6610-C935-4EAD-B986-273010F38BB4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1249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1249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2BE044F-394E-476D-AD96-F46622E420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643050"/>
            <a:ext cx="7772400" cy="350046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Речевая среда в семье и её влияние на развитие ребенка.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DMIN\Рабочий стол\восп года\фото\работа\Изображение 428.jpg"/>
          <p:cNvPicPr>
            <a:picLocks noChangeAspect="1" noChangeArrowheads="1"/>
          </p:cNvPicPr>
          <p:nvPr/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1643050"/>
            <a:ext cx="4357718" cy="4572032"/>
          </a:xfrm>
          <a:prstGeom prst="round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6" name="Picture 5" descr="C:\Documents and Settings\ADMIN\Рабочий стол\восп года\фото\работа\Изображение 429.jpg"/>
          <p:cNvPicPr>
            <a:picLocks noChangeAspect="1" noChangeArrowheads="1"/>
          </p:cNvPicPr>
          <p:nvPr/>
        </p:nvPicPr>
        <p:blipFill>
          <a:blip r:embed="rId3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643050"/>
            <a:ext cx="6286544" cy="454501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Развитие связной речи и речевое общение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 descr="C:\Documents and Settings\ADMIN\Рабочий стол\восп года\фото\работа\Изображение 427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643050"/>
            <a:ext cx="6429420" cy="457203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User\Рабочий стол\101MSDCF\DSC01643.JPG"/>
          <p:cNvPicPr>
            <a:picLocks noChangeAspect="1" noChangeArrowheads="1"/>
          </p:cNvPicPr>
          <p:nvPr/>
        </p:nvPicPr>
        <p:blipFill>
          <a:blip r:embed="rId2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1643050"/>
            <a:ext cx="4071966" cy="469583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Развитие дыхания и мелкой моторики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Picture 5" descr="F:\речевые уголки\100SSCAM\S6300659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1782982" y="1978236"/>
            <a:ext cx="4649341" cy="407196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</p:pic>
      <p:pic>
        <p:nvPicPr>
          <p:cNvPr id="4" name="Picture 3" descr="C:\Documents and Settings\ADMIN\Рабочий стол\восп года\фото\работа\Изображение 433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643050"/>
            <a:ext cx="4572000" cy="464347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24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786842" cy="1714488"/>
          </a:xfrm>
        </p:spPr>
        <p:txBody>
          <a:bodyPr/>
          <a:lstStyle/>
          <a:p>
            <a:pPr algn="ctr">
              <a:buNone/>
            </a:pPr>
            <a:r>
              <a:rPr lang="ru-RU" sz="6000" b="1" i="1" dirty="0" smtClean="0">
                <a:solidFill>
                  <a:srgbClr val="FF0000"/>
                </a:solidFill>
              </a:rPr>
              <a:t>Спасибо за внимание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1737360" y="5516880"/>
            <a:ext cx="5669280" cy="5486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568952" cy="70104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Счастье – это когда тебя понимают</a:t>
            </a:r>
            <a:endParaRPr lang="ru-RU" sz="2800" dirty="0"/>
          </a:p>
        </p:txBody>
      </p:sp>
      <p:pic>
        <p:nvPicPr>
          <p:cNvPr id="1026" name="Picture 2" descr="F:\Новая папка\метод совет\schoolboy_1622393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0542"/>
            <a:ext cx="9144000" cy="58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0921" y="332656"/>
            <a:ext cx="8793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Счастье-это когда тебя понимают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Речь взрослых: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6041" y="1412776"/>
            <a:ext cx="80044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Правильная, отчётливая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Не искажать слов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Чётко произносить каждый звук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Не торопиться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Не пропускать слогов и окончаний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Не подражать детской речи(не «сюсюкать»)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dirty="0" smtClean="0"/>
              <a:t>Чётко произносить незнакомые, длинные слова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887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77813"/>
            <a:ext cx="8043890" cy="1008047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Требования к организации среды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785926"/>
            <a:ext cx="8215370" cy="5072074"/>
          </a:xfrm>
        </p:spPr>
        <p:txBody>
          <a:bodyPr/>
          <a:lstStyle/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u="sng" dirty="0" smtClean="0"/>
              <a:t>личное</a:t>
            </a:r>
            <a:r>
              <a:rPr lang="ru-RU" dirty="0" smtClean="0"/>
              <a:t> пространство</a:t>
            </a:r>
          </a:p>
          <a:p>
            <a:pPr algn="just">
              <a:buClr>
                <a:srgbClr val="FF0000"/>
              </a:buClr>
              <a:buNone/>
            </a:pPr>
            <a:endParaRPr lang="ru-RU" dirty="0" smtClean="0"/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/>
              <a:t>оформление должно быть привлекательным </a:t>
            </a:r>
          </a:p>
          <a:p>
            <a:pPr algn="just">
              <a:buClr>
                <a:srgbClr val="FF0000"/>
              </a:buClr>
              <a:buNone/>
            </a:pPr>
            <a:endParaRPr lang="ru-RU" dirty="0" smtClean="0"/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/>
              <a:t>учить детей поддерживать порядок в уголке</a:t>
            </a:r>
          </a:p>
          <a:p>
            <a:pPr algn="just">
              <a:buClr>
                <a:srgbClr val="FF0000"/>
              </a:buCl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Обогащение словаря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ADMIN\Рабочий стол\восп года\фото\работа\Изображение 430.jpg"/>
          <p:cNvPicPr>
            <a:picLocks noChangeAspect="1" noChangeArrowheads="1"/>
          </p:cNvPicPr>
          <p:nvPr/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857364"/>
            <a:ext cx="7072362" cy="450059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pic>
        <p:nvPicPr>
          <p:cNvPr id="1026" name="Picture 2" descr="C:\Users\ad\Desktop\IMG_949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794695"/>
            <a:ext cx="7072362" cy="4530725"/>
          </a:xfrm>
          <a:prstGeom prst="roundRect">
            <a:avLst/>
          </a:prstGeom>
          <a:noFill/>
          <a:ln w="762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50109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Формирование лексико-грамматического строя речи;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Рабочий стол\восп года\фото\работа\Изображение 431.jpg"/>
          <p:cNvPicPr>
            <a:picLocks noChangeAspect="1" noChangeArrowheads="1"/>
          </p:cNvPicPr>
          <p:nvPr/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857364"/>
            <a:ext cx="6357982" cy="4643470"/>
          </a:xfrm>
          <a:prstGeom prst="round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5" name="Picture 3" descr="C:\Documents and Settings\ADMIN\Рабочий стол\восп года\фото\работа\Изображение 43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168" y="1857364"/>
            <a:ext cx="6286544" cy="457356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pic>
        <p:nvPicPr>
          <p:cNvPr id="2050" name="Picture 2" descr="C:\Users\ad\Desktop\IMG_95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857364"/>
            <a:ext cx="6357982" cy="4642145"/>
          </a:xfrm>
          <a:prstGeom prst="roundRect">
            <a:avLst/>
          </a:prstGeom>
          <a:noFill/>
          <a:ln w="762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Овладение звуковой культурой речи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ADMIN\Рабочий стол\восп года\фото\работа\Изображение 4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1857364"/>
            <a:ext cx="4429156" cy="435771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Формирование слоговой структуры слова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Documents and Settings\ADMIN\Рабочий стол\восп года\фото\работа\Изображение 4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1785926"/>
            <a:ext cx="6357982" cy="471490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pic>
        <p:nvPicPr>
          <p:cNvPr id="5" name="Picture 2" descr="C:\Documents and Settings\User\Рабочий стол\101MSDCF\DSC01645.JPG"/>
          <p:cNvPicPr>
            <a:picLocks noChangeAspect="1" noChangeArrowheads="1"/>
          </p:cNvPicPr>
          <p:nvPr/>
        </p:nvPicPr>
        <p:blipFill>
          <a:blip r:embed="rId3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1785926"/>
            <a:ext cx="6357982" cy="473711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101MSDCF\DSC016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571612"/>
            <a:ext cx="6286544" cy="492922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pic>
        <p:nvPicPr>
          <p:cNvPr id="5" name="Picture 5" descr="C:\Documents and Settings\ADMIN\Рабочий стол\восп года\фото\Изображение 405.jpg"/>
          <p:cNvPicPr>
            <a:picLocks noChangeAspect="1" noChangeArrowheads="1"/>
          </p:cNvPicPr>
          <p:nvPr/>
        </p:nvPicPr>
        <p:blipFill>
          <a:blip r:embed="rId3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6412602" cy="500066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</p:pic>
      <p:pic>
        <p:nvPicPr>
          <p:cNvPr id="6" name="Picture 2" descr="C:\Documents and Settings\ADMIN\Рабочий стол\восп года\фото\Изображение 371.jpg"/>
          <p:cNvPicPr>
            <a:picLocks noChangeAspect="1" noChangeArrowheads="1"/>
          </p:cNvPicPr>
          <p:nvPr/>
        </p:nvPicPr>
        <p:blipFill>
          <a:blip r:embed="rId4" cstate="email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709" y="1484784"/>
            <a:ext cx="6429420" cy="5000660"/>
          </a:xfrm>
          <a:prstGeom prst="round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Подготовка детей к усвоению грамоты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7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353</TotalTime>
  <Words>105</Words>
  <Application>Microsoft Office PowerPoint</Application>
  <PresentationFormat>Экран (4:3)</PresentationFormat>
  <Paragraphs>26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Тема7</vt:lpstr>
      <vt:lpstr>Речевая среда в семье и её влияние на развитие ребенка. </vt:lpstr>
      <vt:lpstr>Счастье – это когда тебя понимают</vt:lpstr>
      <vt:lpstr>Речь взрослых:</vt:lpstr>
      <vt:lpstr>Требования к организации среды</vt:lpstr>
      <vt:lpstr>Обогащение словаря</vt:lpstr>
      <vt:lpstr>Формирование лексико-грамматического строя речи; </vt:lpstr>
      <vt:lpstr>Овладение звуковой культурой речи</vt:lpstr>
      <vt:lpstr>Формирование слоговой структуры слова </vt:lpstr>
      <vt:lpstr>Подготовка детей к усвоению грамоты </vt:lpstr>
      <vt:lpstr>Развитие связной речи и речевое общение </vt:lpstr>
      <vt:lpstr>Развитие дыхания и мелкой моторики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33</cp:revision>
  <dcterms:created xsi:type="dcterms:W3CDTF">2011-05-15T14:36:17Z</dcterms:created>
  <dcterms:modified xsi:type="dcterms:W3CDTF">2014-11-23T10:04:50Z</dcterms:modified>
</cp:coreProperties>
</file>