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1390-D4C6-4171-820B-86C2AA946FB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9B1C-7EBE-41A6-BFF4-008FAEF4A8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1390-D4C6-4171-820B-86C2AA946FB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9B1C-7EBE-41A6-BFF4-008FAEF4A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1390-D4C6-4171-820B-86C2AA946FB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9B1C-7EBE-41A6-BFF4-008FAEF4A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1390-D4C6-4171-820B-86C2AA946FB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9B1C-7EBE-41A6-BFF4-008FAEF4A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1390-D4C6-4171-820B-86C2AA946FB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D09B1C-7EBE-41A6-BFF4-008FAEF4A86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1390-D4C6-4171-820B-86C2AA946FB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9B1C-7EBE-41A6-BFF4-008FAEF4A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1390-D4C6-4171-820B-86C2AA946FB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9B1C-7EBE-41A6-BFF4-008FAEF4A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1390-D4C6-4171-820B-86C2AA946FB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9B1C-7EBE-41A6-BFF4-008FAEF4A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1390-D4C6-4171-820B-86C2AA946FB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9B1C-7EBE-41A6-BFF4-008FAEF4A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1390-D4C6-4171-820B-86C2AA946FB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9B1C-7EBE-41A6-BFF4-008FAEF4A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1390-D4C6-4171-820B-86C2AA946FB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9B1C-7EBE-41A6-BFF4-008FAEF4A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AB1390-D4C6-4171-820B-86C2AA946FB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D09B1C-7EBE-41A6-BFF4-008FAEF4A86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705472"/>
          </a:xfrm>
        </p:spPr>
        <p:txBody>
          <a:bodyPr>
            <a:noAutofit/>
          </a:bodyPr>
          <a:lstStyle/>
          <a:p>
            <a:r>
              <a:rPr lang="ru-RU" sz="6000" dirty="0" smtClean="0"/>
              <a:t>Развивающие игры</a:t>
            </a:r>
            <a:br>
              <a:rPr lang="ru-RU" sz="6000" dirty="0" smtClean="0"/>
            </a:br>
            <a:r>
              <a:rPr lang="ru-RU" sz="6000" dirty="0" smtClean="0"/>
              <a:t>на логическое мышление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869160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Презентацию подготовила учитель-дефектолог: Ершова О.Б.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1930226"/>
          </a:xfrm>
        </p:spPr>
        <p:txBody>
          <a:bodyPr/>
          <a:lstStyle/>
          <a:p>
            <a:r>
              <a:rPr lang="ru-RU" dirty="0" smtClean="0"/>
              <a:t>Где чей</a:t>
            </a:r>
            <a:br>
              <a:rPr lang="ru-RU" dirty="0" smtClean="0"/>
            </a:br>
            <a:r>
              <a:rPr lang="ru-RU" dirty="0" smtClean="0"/>
              <a:t>хвост?</a:t>
            </a:r>
            <a:endParaRPr lang="ru-RU" dirty="0"/>
          </a:p>
        </p:txBody>
      </p:sp>
      <p:pic>
        <p:nvPicPr>
          <p:cNvPr id="4" name="Содержимое 3" descr="88995987_4979214__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60648"/>
            <a:ext cx="4755530" cy="6340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265030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Найди</a:t>
            </a:r>
            <a:br>
              <a:rPr lang="ru-RU" sz="6000" dirty="0" smtClean="0"/>
            </a:br>
            <a:r>
              <a:rPr lang="ru-RU" sz="6000" dirty="0" smtClean="0"/>
              <a:t>пару</a:t>
            </a:r>
            <a:endParaRPr lang="ru-RU" sz="6000" dirty="0"/>
          </a:p>
        </p:txBody>
      </p:sp>
      <p:pic>
        <p:nvPicPr>
          <p:cNvPr id="4" name="Содержимое 3" descr="4675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49676"/>
            <a:ext cx="5184576" cy="670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предмет лишний?</a:t>
            </a:r>
            <a:endParaRPr lang="ru-RU" dirty="0"/>
          </a:p>
        </p:txBody>
      </p:sp>
      <p:pic>
        <p:nvPicPr>
          <p:cNvPr id="4" name="Содержимое 3" descr="13ae7b44863ee5e54f4235cd5231df4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24745"/>
            <a:ext cx="6456653" cy="5459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предмет лишний?</a:t>
            </a:r>
            <a:endParaRPr lang="ru-RU" dirty="0"/>
          </a:p>
        </p:txBody>
      </p:sp>
      <p:pic>
        <p:nvPicPr>
          <p:cNvPr id="4" name="Содержимое 3" descr="00a62def8b50022816734ba31bc6b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6102762" cy="514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предмет лишний?</a:t>
            </a:r>
            <a:endParaRPr lang="ru-RU" dirty="0"/>
          </a:p>
        </p:txBody>
      </p:sp>
      <p:pic>
        <p:nvPicPr>
          <p:cNvPr id="4" name="Содержимое 3" descr="4e6a09096ecd0909fef0f1a5b4d0a0a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099306" cy="515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предмет лишний?</a:t>
            </a:r>
            <a:endParaRPr lang="ru-RU" dirty="0"/>
          </a:p>
        </p:txBody>
      </p:sp>
      <p:pic>
        <p:nvPicPr>
          <p:cNvPr id="4" name="Содержимое 3" descr="7dba78426b543d644888a74d5ec08b4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95056"/>
            <a:ext cx="6120680" cy="5179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предмет лишний?</a:t>
            </a:r>
            <a:endParaRPr lang="ru-RU" dirty="0"/>
          </a:p>
        </p:txBody>
      </p:sp>
      <p:pic>
        <p:nvPicPr>
          <p:cNvPr id="4" name="Содержимое 3" descr="334f9548d787e4b305b74673428da8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196752"/>
            <a:ext cx="6439936" cy="548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предмет лишний?</a:t>
            </a:r>
            <a:endParaRPr lang="ru-RU" dirty="0"/>
          </a:p>
        </p:txBody>
      </p:sp>
      <p:pic>
        <p:nvPicPr>
          <p:cNvPr id="4" name="Содержимое 3" descr="6a448886b4a495a3b66a679b474f56b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5991745" cy="499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предмет лишний?</a:t>
            </a:r>
            <a:endParaRPr lang="ru-RU" dirty="0"/>
          </a:p>
        </p:txBody>
      </p:sp>
      <p:pic>
        <p:nvPicPr>
          <p:cNvPr id="4" name="Содержимое 3" descr="7d54c478622e2728148b345e7b599e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189907" cy="5194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</TotalTime>
  <Words>42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Развивающие игры на логическое мышление</vt:lpstr>
      <vt:lpstr>Найди пару</vt:lpstr>
      <vt:lpstr>Какой предмет лишний?</vt:lpstr>
      <vt:lpstr>Какой предмет лишний?</vt:lpstr>
      <vt:lpstr>Какой предмет лишний?</vt:lpstr>
      <vt:lpstr>Какой предмет лишний?</vt:lpstr>
      <vt:lpstr>Какой предмет лишний?</vt:lpstr>
      <vt:lpstr>Какой предмет лишний?</vt:lpstr>
      <vt:lpstr>Какой предмет лишний?</vt:lpstr>
      <vt:lpstr>Где чей хвост?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Развивающие игры на логическое мышление</dc:title>
  <dc:creator>User</dc:creator>
  <cp:lastModifiedBy>User</cp:lastModifiedBy>
  <cp:revision>1</cp:revision>
  <dcterms:created xsi:type="dcterms:W3CDTF">2015-02-03T19:28:41Z</dcterms:created>
  <dcterms:modified xsi:type="dcterms:W3CDTF">2015-02-03T19:37:40Z</dcterms:modified>
</cp:coreProperties>
</file>