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2"/>
  </p:notesMasterIdLst>
  <p:sldIdLst>
    <p:sldId id="256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3465D-7130-4ABD-87FB-EA1EA6FB650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3EB91-0F20-416A-8374-CA9E94AEFF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233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E3D982F-26F7-4F9C-B4DB-1083F377A849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21FE2F8-8CF6-4C9C-971A-6C2371A9DD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458200" cy="2304256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Артикуляционная гимнастика для постановки шипящих звуков.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401" y="13645"/>
            <a:ext cx="2030142" cy="17389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1306"/>
            <a:ext cx="2987824" cy="22632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53272" y="5348977"/>
            <a:ext cx="3995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Подготовила: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учитель-логопед: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Нейман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О.В.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МБУ №73 «Дельфин»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г. Тольятти.</a:t>
            </a:r>
          </a:p>
        </p:txBody>
      </p:sp>
    </p:spTree>
    <p:extLst>
      <p:ext uri="{BB962C8B-B14F-4D97-AF65-F5344CB8AC3E}">
        <p14:creationId xmlns:p14="http://schemas.microsoft.com/office/powerpoint/2010/main" val="106994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226679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43408"/>
            <a:ext cx="7520940" cy="141273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Упражнение "Лопаточка"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709480" cy="5064676"/>
          </a:xfrm>
        </p:spPr>
        <p:txBody>
          <a:bodyPr/>
          <a:lstStyle/>
          <a:p>
            <a:r>
              <a:rPr lang="ru-RU" sz="3200" b="0" dirty="0" smtClean="0"/>
              <a:t>Открыть </a:t>
            </a:r>
            <a:r>
              <a:rPr lang="ru-RU" sz="3200" b="0" dirty="0"/>
              <a:t>рот, на нижнюю губу положить широкий, расслабленный язык и удержать положение в течение 10 секунд.</a:t>
            </a:r>
          </a:p>
          <a:p>
            <a:r>
              <a:rPr lang="ru-RU" sz="3200" b="0" dirty="0"/>
              <a:t>Ты лопатку подержи,</a:t>
            </a:r>
          </a:p>
          <a:p>
            <a:r>
              <a:rPr lang="ru-RU" sz="3200" b="0" dirty="0"/>
              <a:t>Язык широкий покажи.</a:t>
            </a:r>
          </a:p>
          <a:p>
            <a:endParaRPr lang="ru-RU" dirty="0"/>
          </a:p>
        </p:txBody>
      </p:sp>
      <p:pic>
        <p:nvPicPr>
          <p:cNvPr id="5" name="Рисунок 4" descr="C:\Users\User47\Desktop\scan0010 - 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664070"/>
            <a:ext cx="2030969" cy="24004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240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6305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   Упражнение </a:t>
            </a:r>
            <a:r>
              <a:rPr lang="ru-RU" dirty="0"/>
              <a:t>" </a:t>
            </a:r>
            <a:r>
              <a:rPr lang="ru-RU" dirty="0" smtClean="0"/>
              <a:t>Хоботок"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0" dirty="0" smtClean="0"/>
              <a:t>Вытянуть </a:t>
            </a:r>
            <a:r>
              <a:rPr lang="ru-RU" sz="3200" b="0" dirty="0"/>
              <a:t>губы вперед трубочкой.</a:t>
            </a:r>
          </a:p>
          <a:p>
            <a:r>
              <a:rPr lang="ru-RU" sz="3200" b="0" dirty="0"/>
              <a:t>Делать так совсем не трудно,</a:t>
            </a:r>
          </a:p>
          <a:p>
            <a:r>
              <a:rPr lang="ru-RU" sz="3200" b="0" dirty="0"/>
              <a:t>Губы вытянем вперед -</a:t>
            </a:r>
          </a:p>
          <a:p>
            <a:r>
              <a:rPr lang="ru-RU" sz="3200" b="0" dirty="0"/>
              <a:t>Получился хоботок.</a:t>
            </a:r>
          </a:p>
          <a:p>
            <a:endParaRPr lang="ru-RU" dirty="0"/>
          </a:p>
        </p:txBody>
      </p:sp>
      <p:pic>
        <p:nvPicPr>
          <p:cNvPr id="4" name="Рисунок 3" descr="C:\Users\User47\Desktop\scan00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28800"/>
            <a:ext cx="2448272" cy="3203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282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Упражнение "Месим тесто на оладушки"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0" dirty="0"/>
              <a:t>Открыть рот, положить расслабленный язык на нижнюю губу, слегка прикусывать язык зубами по всей его поверхности.</a:t>
            </a:r>
          </a:p>
          <a:p>
            <a:r>
              <a:rPr lang="ru-RU" sz="3200" b="0" dirty="0"/>
              <a:t>Ладушки, ладушки,</a:t>
            </a:r>
          </a:p>
          <a:p>
            <a:r>
              <a:rPr lang="ru-RU" sz="3200" b="0" dirty="0"/>
              <a:t>Вот такие мы с тобой</a:t>
            </a:r>
          </a:p>
          <a:p>
            <a:r>
              <a:rPr lang="ru-RU" sz="3200" b="0" dirty="0"/>
              <a:t>Испечем оладушки.</a:t>
            </a:r>
          </a:p>
          <a:p>
            <a:endParaRPr lang="ru-RU" dirty="0"/>
          </a:p>
        </p:txBody>
      </p:sp>
      <p:pic>
        <p:nvPicPr>
          <p:cNvPr id="4" name="Рисунок 3" descr="C:\Users\User47\Desktop\scan0011 - 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254" y="2492896"/>
            <a:ext cx="2520280" cy="2404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5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Упражнение "Забор"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0" dirty="0"/>
              <a:t>Широко улыбнутся и показать верхние и нижнее зубы.</a:t>
            </a:r>
          </a:p>
          <a:p>
            <a:r>
              <a:rPr lang="ru-RU" sz="3200" b="0" dirty="0"/>
              <a:t>- Для чего стоит забор?</a:t>
            </a:r>
          </a:p>
          <a:p>
            <a:r>
              <a:rPr lang="ru-RU" sz="3200" b="0" dirty="0"/>
              <a:t>- Чтобы не забрался вор.</a:t>
            </a:r>
          </a:p>
          <a:p>
            <a:endParaRPr lang="ru-RU" dirty="0"/>
          </a:p>
        </p:txBody>
      </p:sp>
      <p:pic>
        <p:nvPicPr>
          <p:cNvPr id="4" name="Рисунок 3" descr="C:\Users\User47\Desktop\scan000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593" y="1772816"/>
            <a:ext cx="273630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489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Упражнение "Шарик"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0" dirty="0"/>
              <a:t>Поочередно надувать щеки и втягивать их внутрь.</a:t>
            </a:r>
          </a:p>
          <a:p>
            <a:r>
              <a:rPr lang="ru-RU" sz="3200" b="0" dirty="0"/>
              <a:t>Надувайся наш шар,</a:t>
            </a:r>
          </a:p>
          <a:p>
            <a:r>
              <a:rPr lang="ru-RU" sz="3200" b="0" dirty="0"/>
              <a:t>надувайся большой.</a:t>
            </a:r>
          </a:p>
          <a:p>
            <a:r>
              <a:rPr lang="ru-RU" sz="3200" b="0" dirty="0"/>
              <a:t>- Хлоп! Вот и лопнул.</a:t>
            </a:r>
          </a:p>
          <a:p>
            <a:endParaRPr lang="ru-RU" sz="3200" b="0" dirty="0"/>
          </a:p>
        </p:txBody>
      </p:sp>
      <p:pic>
        <p:nvPicPr>
          <p:cNvPr id="4" name="Рисунок 3" descr="C:\Users\User47\Desktop\scan00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2376263" cy="2421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47\Desktop\scan0010 -  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68" y="1723596"/>
            <a:ext cx="2317631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81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Упражнение "Орех"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0" dirty="0"/>
              <a:t>Не открывая рта, проводить языком по зубам</a:t>
            </a:r>
          </a:p>
          <a:p>
            <a:r>
              <a:rPr lang="ru-RU" sz="3200" b="0" dirty="0"/>
              <a:t>Свой орешек бурундук положить хотел в сундук, </a:t>
            </a:r>
          </a:p>
          <a:p>
            <a:r>
              <a:rPr lang="ru-RU" sz="3200" b="0" dirty="0"/>
              <a:t>Только он не утерпел, взял орешек он и </a:t>
            </a:r>
            <a:r>
              <a:rPr lang="ru-RU" sz="3200" b="0" dirty="0" smtClean="0"/>
              <a:t>съел.</a:t>
            </a:r>
            <a:endParaRPr lang="ru-RU" sz="3200" b="0" dirty="0"/>
          </a:p>
          <a:p>
            <a:endParaRPr lang="ru-RU" sz="3200" b="0" dirty="0"/>
          </a:p>
        </p:txBody>
      </p:sp>
      <p:pic>
        <p:nvPicPr>
          <p:cNvPr id="4" name="Рисунок 3" descr="C:\Users\User47\Desktop\ore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77072"/>
            <a:ext cx="2712221" cy="2780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773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Упражнение «Иголка»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0" dirty="0"/>
              <a:t>Открыть рот, тянуть острый, как жало язык вперед, удержать позу в течении 3 секунд. Повторить упражнение 3-4 раза.</a:t>
            </a:r>
          </a:p>
          <a:p>
            <a:r>
              <a:rPr lang="ru-RU" sz="3200" b="0" dirty="0"/>
              <a:t>Стал язык наш острым колким –</a:t>
            </a:r>
          </a:p>
          <a:p>
            <a:r>
              <a:rPr lang="ru-RU" sz="3200" b="0" dirty="0"/>
              <a:t>Получается иголка.</a:t>
            </a:r>
          </a:p>
          <a:p>
            <a:endParaRPr lang="ru-RU" sz="3200" b="0" dirty="0"/>
          </a:p>
        </p:txBody>
      </p:sp>
      <p:pic>
        <p:nvPicPr>
          <p:cNvPr id="4" name="Рисунок 3" descr="C:\Users\User47\Desktop\scan00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645024"/>
            <a:ext cx="2627784" cy="3183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56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Упражнение "Чашечка"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0" dirty="0"/>
              <a:t>Открыть рот, широкий, плоский язык поднять к верхним зубам, кончик языка упирается в верхние зубы.</a:t>
            </a:r>
          </a:p>
          <a:p>
            <a:r>
              <a:rPr lang="ru-RU" sz="3200" b="0" dirty="0"/>
              <a:t>А теперь чаек попьем,</a:t>
            </a:r>
          </a:p>
          <a:p>
            <a:r>
              <a:rPr lang="ru-RU" sz="3200" b="0" dirty="0"/>
              <a:t>Чай мы в чашечку нальем.</a:t>
            </a:r>
          </a:p>
          <a:p>
            <a:endParaRPr lang="ru-RU" sz="3200" b="0" dirty="0"/>
          </a:p>
        </p:txBody>
      </p:sp>
      <p:pic>
        <p:nvPicPr>
          <p:cNvPr id="4" name="Рисунок 3" descr="C:\Users\User47\Desktop\scan0009 - 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17032"/>
            <a:ext cx="2728633" cy="3146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426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56</TotalTime>
  <Words>273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Углы</vt:lpstr>
      <vt:lpstr>Презентация PowerPoint</vt:lpstr>
      <vt:lpstr>Упражнение "Лопаточка" </vt:lpstr>
      <vt:lpstr>       Упражнение " Хоботок"</vt:lpstr>
      <vt:lpstr>Упражнение "Месим тесто на оладушки" </vt:lpstr>
      <vt:lpstr>Упражнение "Забор" </vt:lpstr>
      <vt:lpstr>Упражнение "Шарик" </vt:lpstr>
      <vt:lpstr>Упражнение "Орех" </vt:lpstr>
      <vt:lpstr>Упражнение «Иголка» </vt:lpstr>
      <vt:lpstr>Упражнение "Чашечка"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User47</dc:creator>
  <cp:lastModifiedBy>User47</cp:lastModifiedBy>
  <cp:revision>7</cp:revision>
  <dcterms:created xsi:type="dcterms:W3CDTF">2014-03-16T14:21:18Z</dcterms:created>
  <dcterms:modified xsi:type="dcterms:W3CDTF">2014-11-13T18:17:49Z</dcterms:modified>
</cp:coreProperties>
</file>