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32656"/>
            <a:ext cx="6768752" cy="6338837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5517232"/>
            <a:ext cx="8229600" cy="1143000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rgbClr val="FF0000"/>
                </a:solidFill>
              </a:rPr>
              <a:t>Детское упрямство</a:t>
            </a:r>
            <a:endParaRPr lang="ru-RU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45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643731"/>
            <a:ext cx="5111750" cy="51117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3008313" cy="5721499"/>
          </a:xfrm>
        </p:spPr>
        <p:txBody>
          <a:bodyPr>
            <a:normAutofit/>
          </a:bodyPr>
          <a:lstStyle/>
          <a:p>
            <a:r>
              <a:rPr lang="ru-RU" sz="2000" b="1" dirty="0"/>
              <a:t>Э</a:t>
            </a:r>
            <a:r>
              <a:rPr lang="ru-RU" sz="2000" b="1" dirty="0" smtClean="0"/>
              <a:t>то </a:t>
            </a:r>
            <a:r>
              <a:rPr lang="ru-RU" sz="2000" b="1" dirty="0"/>
              <a:t>попытка защитить себя, свою независимость. Пусть вас это не пугает. Гораздо страшнее люди без собственной воли и убеждений. Послушание, удобное для взрослых,- свойство натуры, но не оно главное. Гораздо ценнее такие качества, как любознательность, самостоятельность, активность.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7559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Мнимое упрямство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10" name="Рисунок 9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1" r="238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9539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906888" cy="1162050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Ф</a:t>
            </a:r>
            <a:r>
              <a:rPr lang="ru-RU" dirty="0" smtClean="0">
                <a:solidFill>
                  <a:srgbClr val="FF0000"/>
                </a:solidFill>
              </a:rPr>
              <a:t>изиологические </a:t>
            </a:r>
            <a:r>
              <a:rPr lang="ru-RU" dirty="0">
                <a:solidFill>
                  <a:srgbClr val="FF0000"/>
                </a:solidFill>
              </a:rPr>
              <a:t>причины проявления </a:t>
            </a:r>
            <a:r>
              <a:rPr lang="ru-RU" dirty="0" smtClean="0">
                <a:solidFill>
                  <a:srgbClr val="FF0000"/>
                </a:solidFill>
              </a:rPr>
              <a:t>упрямства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132856"/>
            <a:ext cx="2639281" cy="315394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906888" cy="4691063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 smtClean="0"/>
              <a:t>Функциональное соотношение левого и правого полушария,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 smtClean="0"/>
              <a:t>Психопатическая форма упрямства,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3600" dirty="0" smtClean="0"/>
              <a:t>Невротическая форма упрямства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2269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0000"/>
                </a:solidFill>
              </a:rPr>
              <a:t>У</a:t>
            </a:r>
            <a:r>
              <a:rPr lang="ru-RU" b="1" dirty="0" smtClean="0">
                <a:solidFill>
                  <a:srgbClr val="FF0000"/>
                </a:solidFill>
              </a:rPr>
              <a:t>прямство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Кто виноват?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Проявление возраста</a:t>
            </a:r>
          </a:p>
          <a:p>
            <a:r>
              <a:rPr lang="ru-RU" dirty="0" smtClean="0"/>
              <a:t>Необоснованные требования родителей</a:t>
            </a:r>
          </a:p>
          <a:p>
            <a:r>
              <a:rPr lang="ru-RU" dirty="0" smtClean="0"/>
              <a:t>Нарушение привычного ритма жизни</a:t>
            </a:r>
          </a:p>
          <a:p>
            <a:r>
              <a:rPr lang="ru-RU" dirty="0" smtClean="0"/>
              <a:t>Упрямые родители</a:t>
            </a:r>
          </a:p>
          <a:p>
            <a:r>
              <a:rPr lang="ru-RU" dirty="0" smtClean="0"/>
              <a:t>Авторитаризм родителей</a:t>
            </a:r>
          </a:p>
          <a:p>
            <a:r>
              <a:rPr lang="ru-RU" dirty="0" smtClean="0"/>
              <a:t>Болезнь ребенка</a:t>
            </a:r>
          </a:p>
          <a:p>
            <a:r>
              <a:rPr lang="ru-RU" dirty="0" smtClean="0"/>
              <a:t>Физиологические особенности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Что делать?</a:t>
            </a:r>
            <a:endParaRPr lang="ru-RU" dirty="0"/>
          </a:p>
        </p:txBody>
      </p:sp>
      <p:sp>
        <p:nvSpPr>
          <p:cNvPr id="7" name="Управляющая кнопка: справка 6">
            <a:hlinkClick r:id="" action="ppaction://noaction" highlightClick="1"/>
          </p:cNvPr>
          <p:cNvSpPr/>
          <p:nvPr/>
        </p:nvSpPr>
        <p:spPr>
          <a:xfrm>
            <a:off x="3563888" y="5013176"/>
            <a:ext cx="1296144" cy="1728192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справка 10">
            <a:hlinkClick r:id="" action="ppaction://noaction" highlightClick="1"/>
          </p:cNvPr>
          <p:cNvSpPr/>
          <p:nvPr/>
        </p:nvSpPr>
        <p:spPr>
          <a:xfrm>
            <a:off x="7524328" y="5013176"/>
            <a:ext cx="1296144" cy="1728192"/>
          </a:xfrm>
          <a:prstGeom prst="actionButtonHelp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4932040" y="234888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Пережить это, поддержать хорошее.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004048" y="285293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Учитывать возможности ребенка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004048" y="3501008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Поддержать, помочь привыкнуть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5004048" y="4005064"/>
            <a:ext cx="35283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Пересмотреть собственные приоритеты и собственную позицию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5004048" y="501317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Лечить ребенка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148064" y="5589240"/>
            <a:ext cx="30243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Принять особенности ребенка, обратится к специалистам.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9092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Желаю гармонии в Вашей семье!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27546"/>
            <a:ext cx="6624736" cy="4979520"/>
          </a:xfrm>
        </p:spPr>
      </p:pic>
    </p:spTree>
    <p:extLst>
      <p:ext uri="{BB962C8B-B14F-4D97-AF65-F5344CB8AC3E}">
        <p14:creationId xmlns:p14="http://schemas.microsoft.com/office/powerpoint/2010/main" val="39928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57" y="2564904"/>
            <a:ext cx="2985808" cy="1997793"/>
          </a:xfrm>
        </p:spPr>
      </p:pic>
      <p:pic>
        <p:nvPicPr>
          <p:cNvPr id="11" name="Объект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18048"/>
            <a:ext cx="3538736" cy="2357290"/>
          </a:xfrm>
        </p:spPr>
      </p:pic>
      <p:sp>
        <p:nvSpPr>
          <p:cNvPr id="12" name="TextBox 11"/>
          <p:cNvSpPr txBox="1"/>
          <p:nvPr/>
        </p:nvSpPr>
        <p:spPr>
          <a:xfrm>
            <a:off x="269713" y="1412776"/>
            <a:ext cx="33123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Упрямство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88024" y="1550934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</a:rPr>
              <a:t>Каприз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98418" y="5301208"/>
            <a:ext cx="33123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/>
              <a:t>Проявление силы</a:t>
            </a:r>
            <a:endParaRPr lang="ru-RU" sz="28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5076056" y="5562818"/>
            <a:ext cx="35283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Проявление слабости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293599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rgbClr val="FF0000"/>
                </a:solidFill>
              </a:rPr>
              <a:t>В чём же выражается детское упрямство? </a:t>
            </a:r>
            <a:br>
              <a:rPr lang="ru-RU" sz="3200" dirty="0">
                <a:solidFill>
                  <a:srgbClr val="FF0000"/>
                </a:solidFill>
              </a:rPr>
            </a:br>
            <a:endParaRPr lang="ru-RU" sz="3200" dirty="0">
              <a:solidFill>
                <a:srgbClr val="FF0000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1484784"/>
            <a:ext cx="4824536" cy="3816423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042792" cy="4691063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/>
              <a:t>В неповиновении</a:t>
            </a:r>
            <a:r>
              <a:rPr lang="ru-RU" sz="3200" b="1" dirty="0" smtClean="0"/>
              <a:t>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/>
              <a:t>В </a:t>
            </a:r>
            <a:r>
              <a:rPr lang="ru-RU" sz="3200" b="1" dirty="0"/>
              <a:t>непослушании, </a:t>
            </a:r>
            <a:endParaRPr lang="ru-RU" sz="32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3200" b="1" dirty="0" smtClean="0"/>
              <a:t>В неподчинении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90409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Пик упрямства 2,5 года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94" r="539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68627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В чем же причина?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168026"/>
            <a:ext cx="6696744" cy="5448904"/>
          </a:xfrm>
        </p:spPr>
      </p:pic>
    </p:spTree>
    <p:extLst>
      <p:ext uri="{BB962C8B-B14F-4D97-AF65-F5344CB8AC3E}">
        <p14:creationId xmlns:p14="http://schemas.microsoft.com/office/powerpoint/2010/main" val="237909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8292" y="1600200"/>
            <a:ext cx="3787416" cy="4525963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Не спешите обвинять ребенка в </a:t>
            </a:r>
            <a:r>
              <a:rPr lang="ru-RU" sz="4000" b="1" dirty="0" smtClean="0"/>
              <a:t>упрямстве. Предъявляйте </a:t>
            </a:r>
            <a:r>
              <a:rPr lang="ru-RU" sz="4000" b="1" dirty="0"/>
              <a:t>ему разумные требования!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158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Нарушение привычного уклада жизни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444" y="1700808"/>
            <a:ext cx="6220265" cy="4176464"/>
          </a:xfrm>
        </p:spPr>
      </p:pic>
    </p:spTree>
    <p:extLst>
      <p:ext uri="{BB962C8B-B14F-4D97-AF65-F5344CB8AC3E}">
        <p14:creationId xmlns:p14="http://schemas.microsoft.com/office/powerpoint/2010/main" val="6727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Упрямый родитель</a:t>
            </a:r>
            <a:endParaRPr lang="ru-RU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3" y="1594929"/>
            <a:ext cx="6285855" cy="4714391"/>
          </a:xfrm>
        </p:spPr>
      </p:pic>
    </p:spTree>
    <p:extLst>
      <p:ext uri="{BB962C8B-B14F-4D97-AF65-F5344CB8AC3E}">
        <p14:creationId xmlns:p14="http://schemas.microsoft.com/office/powerpoint/2010/main" val="204071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050" y="643731"/>
            <a:ext cx="5111750" cy="511175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88640"/>
            <a:ext cx="3008313" cy="5937523"/>
          </a:xfrm>
        </p:spPr>
        <p:txBody>
          <a:bodyPr/>
          <a:lstStyle/>
          <a:p>
            <a:r>
              <a:rPr lang="ru-RU" sz="2000" b="1" u="sng" dirty="0">
                <a:solidFill>
                  <a:srgbClr val="FF0000"/>
                </a:solidFill>
              </a:rPr>
              <a:t>Как и взрослый человек, ребенок имеет право:</a:t>
            </a:r>
          </a:p>
          <a:p>
            <a:r>
              <a:rPr lang="ru-RU" sz="2000" b="1" dirty="0"/>
              <a:t>- быть не в духе;</a:t>
            </a:r>
          </a:p>
          <a:p>
            <a:r>
              <a:rPr lang="ru-RU" sz="2000" b="1" dirty="0"/>
              <a:t>- иметь свои вкусы и привычки, собственную точку зрения;</a:t>
            </a:r>
          </a:p>
          <a:p>
            <a:r>
              <a:rPr lang="ru-RU" sz="2000" b="1" dirty="0"/>
              <a:t>- иметь в доме угол, где он может поддерживать милый его сердцу порядок или беспорядок;</a:t>
            </a:r>
          </a:p>
          <a:p>
            <a:r>
              <a:rPr lang="ru-RU" sz="2000" b="1" dirty="0"/>
              <a:t>- распоряжаться своими вещами по собственному усмотрению.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116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229</Words>
  <Application>Microsoft Office PowerPoint</Application>
  <PresentationFormat>Экран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Детское упрямство</vt:lpstr>
      <vt:lpstr>Презентация PowerPoint</vt:lpstr>
      <vt:lpstr>В чём же выражается детское упрямство?  </vt:lpstr>
      <vt:lpstr>Пик упрямства 2,5 года</vt:lpstr>
      <vt:lpstr>В чем же причина?</vt:lpstr>
      <vt:lpstr>Не спешите обвинять ребенка в упрямстве. Предъявляйте ему разумные требования! </vt:lpstr>
      <vt:lpstr>Нарушение привычного уклада жизни</vt:lpstr>
      <vt:lpstr>Упрямый родитель</vt:lpstr>
      <vt:lpstr>Презентация PowerPoint</vt:lpstr>
      <vt:lpstr>Презентация PowerPoint</vt:lpstr>
      <vt:lpstr>Мнимое упрямство</vt:lpstr>
      <vt:lpstr>Физиологические причины проявления упрямства</vt:lpstr>
      <vt:lpstr>Упрямство</vt:lpstr>
      <vt:lpstr>Желаю гармонии в Вашей семье!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Детское упрямство</dc:title>
  <dc:creator>детсад</dc:creator>
  <cp:lastModifiedBy>детсад</cp:lastModifiedBy>
  <cp:revision>10</cp:revision>
  <dcterms:created xsi:type="dcterms:W3CDTF">2014-01-10T06:43:14Z</dcterms:created>
  <dcterms:modified xsi:type="dcterms:W3CDTF">2014-01-10T08:07:42Z</dcterms:modified>
</cp:coreProperties>
</file>