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slideLayouts/slideLayout99.xml" ContentType="application/vnd.openxmlformats-officedocument.presentationml.slideLayout+xml"/>
  <Override PartName="/ppt/diagrams/data3.xml" ContentType="application/vnd.openxmlformats-officedocument.drawingml.diagramData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diagrams/layout3.xml" ContentType="application/vnd.openxmlformats-officedocument.drawingml.diagram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diagrams/drawing1.xml" ContentType="application/vnd.ms-office.drawingml.diagramDrawing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  <p:sldMasterId id="2147483708" r:id="rId3"/>
    <p:sldMasterId id="2147483732" r:id="rId4"/>
    <p:sldMasterId id="2147483744" r:id="rId5"/>
    <p:sldMasterId id="2147483768" r:id="rId6"/>
    <p:sldMasterId id="2147483780" r:id="rId7"/>
    <p:sldMasterId id="2147483804" r:id="rId8"/>
    <p:sldMasterId id="2147483840" r:id="rId9"/>
    <p:sldMasterId id="2147483864" r:id="rId10"/>
    <p:sldMasterId id="2147483876" r:id="rId11"/>
  </p:sldMasterIdLst>
  <p:notesMasterIdLst>
    <p:notesMasterId r:id="rId26"/>
  </p:notesMasterIdLst>
  <p:sldIdLst>
    <p:sldId id="257" r:id="rId12"/>
    <p:sldId id="282" r:id="rId13"/>
    <p:sldId id="266" r:id="rId14"/>
    <p:sldId id="267" r:id="rId15"/>
    <p:sldId id="269" r:id="rId16"/>
    <p:sldId id="270" r:id="rId17"/>
    <p:sldId id="272" r:id="rId18"/>
    <p:sldId id="273" r:id="rId19"/>
    <p:sldId id="274" r:id="rId20"/>
    <p:sldId id="275" r:id="rId21"/>
    <p:sldId id="278" r:id="rId22"/>
    <p:sldId id="280" r:id="rId23"/>
    <p:sldId id="279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1658" autoAdjust="0"/>
  </p:normalViewPr>
  <p:slideViewPr>
    <p:cSldViewPr>
      <p:cViewPr varScale="1">
        <p:scale>
          <a:sx n="60" d="100"/>
          <a:sy n="60" d="100"/>
        </p:scale>
        <p:origin x="-7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185A77-3710-429B-9804-5CBD9F3A11F7}" type="doc">
      <dgm:prSet loTypeId="urn:microsoft.com/office/officeart/2005/8/layout/vList3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9A2C12-7096-4259-A861-C44C11179403}">
      <dgm:prSet phldrT="[Текст]"/>
      <dgm:spPr/>
      <dgm:t>
        <a:bodyPr/>
        <a:lstStyle/>
        <a:p>
          <a:r>
            <a:rPr lang="ru-RU" dirty="0" smtClean="0"/>
            <a:t>развитие активности и инициативности детей;</a:t>
          </a:r>
          <a:endParaRPr lang="ru-RU" dirty="0"/>
        </a:p>
      </dgm:t>
    </dgm:pt>
    <dgm:pt modelId="{51DA06D0-47B9-426B-B2C8-73CB82B1CEEF}" type="parTrans" cxnId="{8839A52B-4AE8-4181-8FB1-2FE884D9B0D4}">
      <dgm:prSet/>
      <dgm:spPr/>
      <dgm:t>
        <a:bodyPr/>
        <a:lstStyle/>
        <a:p>
          <a:endParaRPr lang="ru-RU"/>
        </a:p>
      </dgm:t>
    </dgm:pt>
    <dgm:pt modelId="{80D75AC2-8B54-4D9D-814B-7645FB4A9D61}" type="sibTrans" cxnId="{8839A52B-4AE8-4181-8FB1-2FE884D9B0D4}">
      <dgm:prSet/>
      <dgm:spPr/>
      <dgm:t>
        <a:bodyPr/>
        <a:lstStyle/>
        <a:p>
          <a:endParaRPr lang="ru-RU"/>
        </a:p>
      </dgm:t>
    </dgm:pt>
    <dgm:pt modelId="{38A0E6CD-13D8-441C-81BD-A2CA005B84DC}">
      <dgm:prSet phldrT="[Текст]"/>
      <dgm:spPr/>
      <dgm:t>
        <a:bodyPr/>
        <a:lstStyle/>
        <a:p>
          <a:r>
            <a:rPr lang="ru-RU" smtClean="0"/>
            <a:t>воспитание готовности к обучению в школе, развитие самостоятельности, ответственности, настойчивости в преодолении трудностей, координацию движений глаз и мелкой моторики рук, умений самоконтроля и самооценки.</a:t>
          </a:r>
          <a:endParaRPr lang="ru-RU" dirty="0"/>
        </a:p>
      </dgm:t>
    </dgm:pt>
    <dgm:pt modelId="{CB24AFB0-C271-4DC2-949E-045DA8D310FD}" type="parTrans" cxnId="{1C102AC0-C1D5-424A-8625-AF2D3545DD75}">
      <dgm:prSet/>
      <dgm:spPr/>
      <dgm:t>
        <a:bodyPr/>
        <a:lstStyle/>
        <a:p>
          <a:endParaRPr lang="ru-RU"/>
        </a:p>
      </dgm:t>
    </dgm:pt>
    <dgm:pt modelId="{B092C481-C7E6-4EA6-A3FF-A2D262C8867C}" type="sibTrans" cxnId="{1C102AC0-C1D5-424A-8625-AF2D3545DD75}">
      <dgm:prSet/>
      <dgm:spPr/>
      <dgm:t>
        <a:bodyPr/>
        <a:lstStyle/>
        <a:p>
          <a:endParaRPr lang="ru-RU"/>
        </a:p>
      </dgm:t>
    </dgm:pt>
    <dgm:pt modelId="{436061F0-D4CC-4F06-A95B-9F92024733F4}">
      <dgm:prSet/>
      <dgm:spPr/>
      <dgm:t>
        <a:bodyPr/>
        <a:lstStyle/>
        <a:p>
          <a:r>
            <a:rPr lang="ru-RU" dirty="0" smtClean="0"/>
            <a:t>развитие у детей логико-математических представлений (представлений о математических свойствах и отношениях предметов, конкретных величинах, числах, геометрических фигурах, зависимостях и закономерностях);</a:t>
          </a:r>
          <a:endParaRPr lang="ru-RU" dirty="0"/>
        </a:p>
      </dgm:t>
    </dgm:pt>
    <dgm:pt modelId="{DC72C03A-ABB4-47B3-AB42-887BB88A706A}" type="parTrans" cxnId="{77F4AFB2-0A98-442A-A560-5AAD303172BC}">
      <dgm:prSet/>
      <dgm:spPr/>
      <dgm:t>
        <a:bodyPr/>
        <a:lstStyle/>
        <a:p>
          <a:endParaRPr lang="ru-RU"/>
        </a:p>
      </dgm:t>
    </dgm:pt>
    <dgm:pt modelId="{EE6B4329-4EDC-44F9-BD85-AAD635E64AF1}" type="sibTrans" cxnId="{77F4AFB2-0A98-442A-A560-5AAD303172BC}">
      <dgm:prSet/>
      <dgm:spPr/>
      <dgm:t>
        <a:bodyPr/>
        <a:lstStyle/>
        <a:p>
          <a:endParaRPr lang="ru-RU"/>
        </a:p>
      </dgm:t>
    </dgm:pt>
    <dgm:pt modelId="{E55E773C-8801-4E30-AC11-EA880D66BA01}">
      <dgm:prSet/>
      <dgm:spPr/>
      <dgm:t>
        <a:bodyPr/>
        <a:lstStyle/>
        <a:p>
          <a:r>
            <a:rPr lang="ru-RU" dirty="0" smtClean="0"/>
            <a:t>развитие сенсорных (предметно-действенных) способов познания математических свойств и отношений: обследование, сопоставление, группировка, упорядочение, разбиение;</a:t>
          </a:r>
          <a:endParaRPr lang="ru-RU" dirty="0"/>
        </a:p>
      </dgm:t>
    </dgm:pt>
    <dgm:pt modelId="{9D308295-972E-4365-947A-9255E341CB96}" type="parTrans" cxnId="{3FEE1571-6159-470B-8236-FBD521E80560}">
      <dgm:prSet/>
      <dgm:spPr/>
      <dgm:t>
        <a:bodyPr/>
        <a:lstStyle/>
        <a:p>
          <a:endParaRPr lang="ru-RU"/>
        </a:p>
      </dgm:t>
    </dgm:pt>
    <dgm:pt modelId="{F505B73A-ADFE-4930-9141-81CDACB46C1A}" type="sibTrans" cxnId="{3FEE1571-6159-470B-8236-FBD521E80560}">
      <dgm:prSet/>
      <dgm:spPr/>
      <dgm:t>
        <a:bodyPr/>
        <a:lstStyle/>
        <a:p>
          <a:endParaRPr lang="ru-RU"/>
        </a:p>
      </dgm:t>
    </dgm:pt>
    <dgm:pt modelId="{F6EAD8D5-E0DE-4BD4-8DCD-71EA82402FB3}">
      <dgm:prSet/>
      <dgm:spPr/>
      <dgm:t>
        <a:bodyPr/>
        <a:lstStyle/>
        <a:p>
          <a:r>
            <a:rPr lang="ru-RU" dirty="0" smtClean="0"/>
            <a:t>освоение детьми экспериментально-исследовательских способов познания математического содержания (воссоздание, экспериментирование, моделирование, трансформация);</a:t>
          </a:r>
          <a:endParaRPr lang="ru-RU" dirty="0"/>
        </a:p>
      </dgm:t>
    </dgm:pt>
    <dgm:pt modelId="{DE3D135E-269F-4901-A80B-639E8F078CA1}" type="parTrans" cxnId="{3DD4F2A8-3CB7-4E9B-883A-FFBF075F2823}">
      <dgm:prSet/>
      <dgm:spPr/>
      <dgm:t>
        <a:bodyPr/>
        <a:lstStyle/>
        <a:p>
          <a:endParaRPr lang="ru-RU"/>
        </a:p>
      </dgm:t>
    </dgm:pt>
    <dgm:pt modelId="{FD9DD973-8551-4AF1-AC85-16C4AE8797EE}" type="sibTrans" cxnId="{3DD4F2A8-3CB7-4E9B-883A-FFBF075F2823}">
      <dgm:prSet/>
      <dgm:spPr/>
      <dgm:t>
        <a:bodyPr/>
        <a:lstStyle/>
        <a:p>
          <a:endParaRPr lang="ru-RU"/>
        </a:p>
      </dgm:t>
    </dgm:pt>
    <dgm:pt modelId="{A2C80422-C5C6-44A9-90A9-3575A769E67F}">
      <dgm:prSet/>
      <dgm:spPr/>
      <dgm:t>
        <a:bodyPr/>
        <a:lstStyle/>
        <a:p>
          <a:r>
            <a:rPr lang="ru-RU" dirty="0" smtClean="0"/>
            <a:t>развитие у детей логических способов познания математических свойств и отношений (анализ, абстрагирование, отрицание, сравнение, обобщение, классификация, </a:t>
          </a:r>
          <a:r>
            <a:rPr lang="ru-RU" dirty="0" err="1" smtClean="0"/>
            <a:t>сериация</a:t>
          </a:r>
          <a:r>
            <a:rPr lang="ru-RU" dirty="0" smtClean="0"/>
            <a:t>);</a:t>
          </a:r>
          <a:endParaRPr lang="ru-RU" dirty="0"/>
        </a:p>
      </dgm:t>
    </dgm:pt>
    <dgm:pt modelId="{5590B080-527A-422D-99AF-F9026911079D}" type="parTrans" cxnId="{41121F34-AF38-42A6-930E-5ED04DFE26D8}">
      <dgm:prSet/>
      <dgm:spPr/>
      <dgm:t>
        <a:bodyPr/>
        <a:lstStyle/>
        <a:p>
          <a:endParaRPr lang="ru-RU"/>
        </a:p>
      </dgm:t>
    </dgm:pt>
    <dgm:pt modelId="{4DF08CC4-22C4-40FD-9393-01093699A906}" type="sibTrans" cxnId="{41121F34-AF38-42A6-930E-5ED04DFE26D8}">
      <dgm:prSet/>
      <dgm:spPr/>
      <dgm:t>
        <a:bodyPr/>
        <a:lstStyle/>
        <a:p>
          <a:endParaRPr lang="ru-RU"/>
        </a:p>
      </dgm:t>
    </dgm:pt>
    <dgm:pt modelId="{622CC8A4-EAEE-4729-94A0-8FD3B16322AE}">
      <dgm:prSet/>
      <dgm:spPr/>
      <dgm:t>
        <a:bodyPr/>
        <a:lstStyle/>
        <a:p>
          <a:r>
            <a:rPr lang="ru-RU" dirty="0" smtClean="0"/>
            <a:t>овладение детьми математическими способами познания действительности: счёт, измерение, простейшие вычисления;</a:t>
          </a:r>
          <a:endParaRPr lang="ru-RU" dirty="0"/>
        </a:p>
      </dgm:t>
    </dgm:pt>
    <dgm:pt modelId="{C386C6BD-64E1-4824-8D60-96C4F44E9ABC}" type="parTrans" cxnId="{8C929095-C48A-4851-850C-C94DBCD26197}">
      <dgm:prSet/>
      <dgm:spPr/>
      <dgm:t>
        <a:bodyPr/>
        <a:lstStyle/>
        <a:p>
          <a:endParaRPr lang="ru-RU"/>
        </a:p>
      </dgm:t>
    </dgm:pt>
    <dgm:pt modelId="{81C18E60-4DF6-446F-BD42-EDF2AE5DB242}" type="sibTrans" cxnId="{8C929095-C48A-4851-850C-C94DBCD26197}">
      <dgm:prSet/>
      <dgm:spPr/>
      <dgm:t>
        <a:bodyPr/>
        <a:lstStyle/>
        <a:p>
          <a:endParaRPr lang="ru-RU"/>
        </a:p>
      </dgm:t>
    </dgm:pt>
    <dgm:pt modelId="{2EE10543-4093-4608-A689-AA1AF9826118}">
      <dgm:prSet/>
      <dgm:spPr/>
      <dgm:t>
        <a:bodyPr/>
        <a:lstStyle/>
        <a:p>
          <a:r>
            <a:rPr lang="ru-RU" dirty="0" smtClean="0"/>
            <a:t>развитие интеллектуально-творческих проявлений детей: находчивости, смекалки, догадки, сообразительности, стремления к поиску нестандартных решений задач;</a:t>
          </a:r>
          <a:endParaRPr lang="ru-RU" dirty="0"/>
        </a:p>
      </dgm:t>
    </dgm:pt>
    <dgm:pt modelId="{398A95FB-FF30-4B6E-9ED6-CF67C7FC34AB}" type="parTrans" cxnId="{99E0528F-9F1B-4ACE-9C4A-6BB461BB9D46}">
      <dgm:prSet/>
      <dgm:spPr/>
      <dgm:t>
        <a:bodyPr/>
        <a:lstStyle/>
        <a:p>
          <a:endParaRPr lang="ru-RU"/>
        </a:p>
      </dgm:t>
    </dgm:pt>
    <dgm:pt modelId="{DDB888AB-1BA2-4133-BD28-197CB1D04CFD}" type="sibTrans" cxnId="{99E0528F-9F1B-4ACE-9C4A-6BB461BB9D46}">
      <dgm:prSet/>
      <dgm:spPr/>
      <dgm:t>
        <a:bodyPr/>
        <a:lstStyle/>
        <a:p>
          <a:endParaRPr lang="ru-RU"/>
        </a:p>
      </dgm:t>
    </dgm:pt>
    <dgm:pt modelId="{F09CCA8A-B80E-464B-80AC-E077FC1F94C0}">
      <dgm:prSet/>
      <dgm:spPr/>
      <dgm:t>
        <a:bodyPr/>
        <a:lstStyle/>
        <a:p>
          <a:r>
            <a:rPr lang="ru-RU" dirty="0" smtClean="0"/>
            <a:t>развитие точной, аргументированной и доказательной речи, обогащение словаря ребенка;</a:t>
          </a:r>
          <a:endParaRPr lang="ru-RU" dirty="0"/>
        </a:p>
      </dgm:t>
    </dgm:pt>
    <dgm:pt modelId="{1780ACBE-9883-4742-843E-C5F1C1F14B0C}" type="parTrans" cxnId="{1A6453B1-7E79-43CE-8E4F-1E57F4928465}">
      <dgm:prSet/>
      <dgm:spPr/>
      <dgm:t>
        <a:bodyPr/>
        <a:lstStyle/>
        <a:p>
          <a:endParaRPr lang="ru-RU"/>
        </a:p>
      </dgm:t>
    </dgm:pt>
    <dgm:pt modelId="{C7781CA1-EC50-4573-A0E0-94C6A4BD1F48}" type="sibTrans" cxnId="{1A6453B1-7E79-43CE-8E4F-1E57F4928465}">
      <dgm:prSet/>
      <dgm:spPr/>
      <dgm:t>
        <a:bodyPr/>
        <a:lstStyle/>
        <a:p>
          <a:endParaRPr lang="ru-RU"/>
        </a:p>
      </dgm:t>
    </dgm:pt>
    <dgm:pt modelId="{92A772AD-D054-4E45-B7A0-4337B9522528}" type="pres">
      <dgm:prSet presAssocID="{D6185A77-3710-429B-9804-5CBD9F3A11F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96F9E8-B5E4-41B1-9710-A47A5236ED6B}" type="pres">
      <dgm:prSet presAssocID="{436061F0-D4CC-4F06-A95B-9F92024733F4}" presName="composite" presStyleCnt="0"/>
      <dgm:spPr/>
    </dgm:pt>
    <dgm:pt modelId="{EA0A53C4-9736-43D4-9217-4900EA62B9F3}" type="pres">
      <dgm:prSet presAssocID="{436061F0-D4CC-4F06-A95B-9F92024733F4}" presName="imgShp" presStyleLbl="fgImgPlace1" presStyleIdx="0" presStyleCnt="9"/>
      <dgm:spPr/>
    </dgm:pt>
    <dgm:pt modelId="{E4F59D67-C3E9-4BF0-BF64-64F8E18E3113}" type="pres">
      <dgm:prSet presAssocID="{436061F0-D4CC-4F06-A95B-9F92024733F4}" presName="txShp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E34BE-3C2C-446F-8327-2973AE7A4E32}" type="pres">
      <dgm:prSet presAssocID="{EE6B4329-4EDC-44F9-BD85-AAD635E64AF1}" presName="spacing" presStyleCnt="0"/>
      <dgm:spPr/>
    </dgm:pt>
    <dgm:pt modelId="{2B6A53C6-69A6-413F-BB8D-629DDBF74AE9}" type="pres">
      <dgm:prSet presAssocID="{E55E773C-8801-4E30-AC11-EA880D66BA01}" presName="composite" presStyleCnt="0"/>
      <dgm:spPr/>
    </dgm:pt>
    <dgm:pt modelId="{AF55928F-DF6A-47C3-B457-75FD09B0B21E}" type="pres">
      <dgm:prSet presAssocID="{E55E773C-8801-4E30-AC11-EA880D66BA01}" presName="imgShp" presStyleLbl="fgImgPlace1" presStyleIdx="1" presStyleCnt="9"/>
      <dgm:spPr/>
    </dgm:pt>
    <dgm:pt modelId="{A630AC32-B9F3-4851-AE24-AD90AC53E01F}" type="pres">
      <dgm:prSet presAssocID="{E55E773C-8801-4E30-AC11-EA880D66BA01}" presName="txShp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DF3E96-1C7C-49F5-8DA4-E945E45D31DA}" type="pres">
      <dgm:prSet presAssocID="{F505B73A-ADFE-4930-9141-81CDACB46C1A}" presName="spacing" presStyleCnt="0"/>
      <dgm:spPr/>
    </dgm:pt>
    <dgm:pt modelId="{CDD7667B-B29D-4DA2-A5BA-E9C73FFBEC5C}" type="pres">
      <dgm:prSet presAssocID="{F6EAD8D5-E0DE-4BD4-8DCD-71EA82402FB3}" presName="composite" presStyleCnt="0"/>
      <dgm:spPr/>
    </dgm:pt>
    <dgm:pt modelId="{6E6F9062-C432-425E-B5D6-27C9755B26AD}" type="pres">
      <dgm:prSet presAssocID="{F6EAD8D5-E0DE-4BD4-8DCD-71EA82402FB3}" presName="imgShp" presStyleLbl="fgImgPlace1" presStyleIdx="2" presStyleCnt="9"/>
      <dgm:spPr/>
    </dgm:pt>
    <dgm:pt modelId="{56727A08-1826-4847-9013-60DF7E28220E}" type="pres">
      <dgm:prSet presAssocID="{F6EAD8D5-E0DE-4BD4-8DCD-71EA82402FB3}" presName="txShp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1E282D-9410-45D0-99BF-FA9817447B54}" type="pres">
      <dgm:prSet presAssocID="{FD9DD973-8551-4AF1-AC85-16C4AE8797EE}" presName="spacing" presStyleCnt="0"/>
      <dgm:spPr/>
    </dgm:pt>
    <dgm:pt modelId="{2CBA1F4E-569F-4B04-9E73-CC873BE16F45}" type="pres">
      <dgm:prSet presAssocID="{A2C80422-C5C6-44A9-90A9-3575A769E67F}" presName="composite" presStyleCnt="0"/>
      <dgm:spPr/>
    </dgm:pt>
    <dgm:pt modelId="{B5341FCE-C51F-42BB-A2B4-C12B7272F345}" type="pres">
      <dgm:prSet presAssocID="{A2C80422-C5C6-44A9-90A9-3575A769E67F}" presName="imgShp" presStyleLbl="fgImgPlace1" presStyleIdx="3" presStyleCnt="9"/>
      <dgm:spPr/>
    </dgm:pt>
    <dgm:pt modelId="{29C5A6C1-3749-4E8B-A421-09E661BF63EB}" type="pres">
      <dgm:prSet presAssocID="{A2C80422-C5C6-44A9-90A9-3575A769E67F}" presName="txShp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65892-3B26-49E2-ADDF-C1C3383CB3BB}" type="pres">
      <dgm:prSet presAssocID="{4DF08CC4-22C4-40FD-9393-01093699A906}" presName="spacing" presStyleCnt="0"/>
      <dgm:spPr/>
    </dgm:pt>
    <dgm:pt modelId="{09AF1DA8-6A71-44FE-B747-A0BB3A73B7ED}" type="pres">
      <dgm:prSet presAssocID="{622CC8A4-EAEE-4729-94A0-8FD3B16322AE}" presName="composite" presStyleCnt="0"/>
      <dgm:spPr/>
    </dgm:pt>
    <dgm:pt modelId="{02FE6B98-99AD-43F0-A964-85B5A6EA8975}" type="pres">
      <dgm:prSet presAssocID="{622CC8A4-EAEE-4729-94A0-8FD3B16322AE}" presName="imgShp" presStyleLbl="fgImgPlace1" presStyleIdx="4" presStyleCnt="9"/>
      <dgm:spPr/>
    </dgm:pt>
    <dgm:pt modelId="{5B9C470F-E5C5-479F-B601-6FADE67C106C}" type="pres">
      <dgm:prSet presAssocID="{622CC8A4-EAEE-4729-94A0-8FD3B16322AE}" presName="txShp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6A8E80-DF3D-4AB2-AF53-99BAEBD24B9B}" type="pres">
      <dgm:prSet presAssocID="{81C18E60-4DF6-446F-BD42-EDF2AE5DB242}" presName="spacing" presStyleCnt="0"/>
      <dgm:spPr/>
    </dgm:pt>
    <dgm:pt modelId="{E0A47686-0CD1-48BB-8FB1-0A3E7C926592}" type="pres">
      <dgm:prSet presAssocID="{2EE10543-4093-4608-A689-AA1AF9826118}" presName="composite" presStyleCnt="0"/>
      <dgm:spPr/>
    </dgm:pt>
    <dgm:pt modelId="{841879DD-DD65-4F9B-A18C-5CAA7DE7C830}" type="pres">
      <dgm:prSet presAssocID="{2EE10543-4093-4608-A689-AA1AF9826118}" presName="imgShp" presStyleLbl="fgImgPlace1" presStyleIdx="5" presStyleCnt="9"/>
      <dgm:spPr/>
    </dgm:pt>
    <dgm:pt modelId="{799FFB80-BAA9-43B5-AE42-25F643CE0F4E}" type="pres">
      <dgm:prSet presAssocID="{2EE10543-4093-4608-A689-AA1AF9826118}" presName="txShp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F65AB-4709-4C3E-B57C-E4CEE03F5C3C}" type="pres">
      <dgm:prSet presAssocID="{DDB888AB-1BA2-4133-BD28-197CB1D04CFD}" presName="spacing" presStyleCnt="0"/>
      <dgm:spPr/>
    </dgm:pt>
    <dgm:pt modelId="{71201DE4-2E0F-4EDA-AF60-C30DAD8F2CC1}" type="pres">
      <dgm:prSet presAssocID="{F09CCA8A-B80E-464B-80AC-E077FC1F94C0}" presName="composite" presStyleCnt="0"/>
      <dgm:spPr/>
    </dgm:pt>
    <dgm:pt modelId="{0C3DD9AE-FEB0-4D7B-981C-DDC326490AF4}" type="pres">
      <dgm:prSet presAssocID="{F09CCA8A-B80E-464B-80AC-E077FC1F94C0}" presName="imgShp" presStyleLbl="fgImgPlace1" presStyleIdx="6" presStyleCnt="9"/>
      <dgm:spPr/>
    </dgm:pt>
    <dgm:pt modelId="{7E77FED3-CF46-46D9-9AE4-838B786B525E}" type="pres">
      <dgm:prSet presAssocID="{F09CCA8A-B80E-464B-80AC-E077FC1F94C0}" presName="txShp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35AEEC-19EC-4716-A390-B6F668F8A0C8}" type="pres">
      <dgm:prSet presAssocID="{C7781CA1-EC50-4573-A0E0-94C6A4BD1F48}" presName="spacing" presStyleCnt="0"/>
      <dgm:spPr/>
    </dgm:pt>
    <dgm:pt modelId="{009846B8-E998-4CB8-B22F-EDA165251CBC}" type="pres">
      <dgm:prSet presAssocID="{CF9A2C12-7096-4259-A861-C44C11179403}" presName="composite" presStyleCnt="0"/>
      <dgm:spPr/>
    </dgm:pt>
    <dgm:pt modelId="{CB897B45-8B73-4683-82A3-7DD946589E7D}" type="pres">
      <dgm:prSet presAssocID="{CF9A2C12-7096-4259-A861-C44C11179403}" presName="imgShp" presStyleLbl="fgImgPlace1" presStyleIdx="7" presStyleCnt="9"/>
      <dgm:spPr/>
    </dgm:pt>
    <dgm:pt modelId="{AC7D70A6-2231-4C4E-86CD-ED6975198C15}" type="pres">
      <dgm:prSet presAssocID="{CF9A2C12-7096-4259-A861-C44C11179403}" presName="txShp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0AA307-B589-4A07-A41C-A13B072F6AC6}" type="pres">
      <dgm:prSet presAssocID="{80D75AC2-8B54-4D9D-814B-7645FB4A9D61}" presName="spacing" presStyleCnt="0"/>
      <dgm:spPr/>
    </dgm:pt>
    <dgm:pt modelId="{C2FE6D21-C327-45B0-B5DD-AD72D7137F08}" type="pres">
      <dgm:prSet presAssocID="{38A0E6CD-13D8-441C-81BD-A2CA005B84DC}" presName="composite" presStyleCnt="0"/>
      <dgm:spPr/>
    </dgm:pt>
    <dgm:pt modelId="{B2BB1FC7-B73B-446C-9F81-48A4613457C7}" type="pres">
      <dgm:prSet presAssocID="{38A0E6CD-13D8-441C-81BD-A2CA005B84DC}" presName="imgShp" presStyleLbl="fgImgPlace1" presStyleIdx="8" presStyleCnt="9"/>
      <dgm:spPr/>
    </dgm:pt>
    <dgm:pt modelId="{0E7210A7-88C3-4374-8947-757D77158702}" type="pres">
      <dgm:prSet presAssocID="{38A0E6CD-13D8-441C-81BD-A2CA005B84DC}" presName="txShp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E0528F-9F1B-4ACE-9C4A-6BB461BB9D46}" srcId="{D6185A77-3710-429B-9804-5CBD9F3A11F7}" destId="{2EE10543-4093-4608-A689-AA1AF9826118}" srcOrd="5" destOrd="0" parTransId="{398A95FB-FF30-4B6E-9ED6-CF67C7FC34AB}" sibTransId="{DDB888AB-1BA2-4133-BD28-197CB1D04CFD}"/>
    <dgm:cxn modelId="{17F85CD9-2DA9-429C-9B01-E5ACD6E1383D}" type="presOf" srcId="{2EE10543-4093-4608-A689-AA1AF9826118}" destId="{799FFB80-BAA9-43B5-AE42-25F643CE0F4E}" srcOrd="0" destOrd="0" presId="urn:microsoft.com/office/officeart/2005/8/layout/vList3#1"/>
    <dgm:cxn modelId="{C192680A-037D-4234-9765-A4E4F1C519DC}" type="presOf" srcId="{CF9A2C12-7096-4259-A861-C44C11179403}" destId="{AC7D70A6-2231-4C4E-86CD-ED6975198C15}" srcOrd="0" destOrd="0" presId="urn:microsoft.com/office/officeart/2005/8/layout/vList3#1"/>
    <dgm:cxn modelId="{77F4AFB2-0A98-442A-A560-5AAD303172BC}" srcId="{D6185A77-3710-429B-9804-5CBD9F3A11F7}" destId="{436061F0-D4CC-4F06-A95B-9F92024733F4}" srcOrd="0" destOrd="0" parTransId="{DC72C03A-ABB4-47B3-AB42-887BB88A706A}" sibTransId="{EE6B4329-4EDC-44F9-BD85-AAD635E64AF1}"/>
    <dgm:cxn modelId="{3DD4F2A8-3CB7-4E9B-883A-FFBF075F2823}" srcId="{D6185A77-3710-429B-9804-5CBD9F3A11F7}" destId="{F6EAD8D5-E0DE-4BD4-8DCD-71EA82402FB3}" srcOrd="2" destOrd="0" parTransId="{DE3D135E-269F-4901-A80B-639E8F078CA1}" sibTransId="{FD9DD973-8551-4AF1-AC85-16C4AE8797EE}"/>
    <dgm:cxn modelId="{08258CEF-2D50-4915-970F-A7538E720ABE}" type="presOf" srcId="{A2C80422-C5C6-44A9-90A9-3575A769E67F}" destId="{29C5A6C1-3749-4E8B-A421-09E661BF63EB}" srcOrd="0" destOrd="0" presId="urn:microsoft.com/office/officeart/2005/8/layout/vList3#1"/>
    <dgm:cxn modelId="{EE9C0525-B54B-440A-BFB2-A2AD1B7CF0C7}" type="presOf" srcId="{622CC8A4-EAEE-4729-94A0-8FD3B16322AE}" destId="{5B9C470F-E5C5-479F-B601-6FADE67C106C}" srcOrd="0" destOrd="0" presId="urn:microsoft.com/office/officeart/2005/8/layout/vList3#1"/>
    <dgm:cxn modelId="{B9956B87-81DB-428F-959F-5A4FB3D28B25}" type="presOf" srcId="{D6185A77-3710-429B-9804-5CBD9F3A11F7}" destId="{92A772AD-D054-4E45-B7A0-4337B9522528}" srcOrd="0" destOrd="0" presId="urn:microsoft.com/office/officeart/2005/8/layout/vList3#1"/>
    <dgm:cxn modelId="{1A6453B1-7E79-43CE-8E4F-1E57F4928465}" srcId="{D6185A77-3710-429B-9804-5CBD9F3A11F7}" destId="{F09CCA8A-B80E-464B-80AC-E077FC1F94C0}" srcOrd="6" destOrd="0" parTransId="{1780ACBE-9883-4742-843E-C5F1C1F14B0C}" sibTransId="{C7781CA1-EC50-4573-A0E0-94C6A4BD1F48}"/>
    <dgm:cxn modelId="{8839A52B-4AE8-4181-8FB1-2FE884D9B0D4}" srcId="{D6185A77-3710-429B-9804-5CBD9F3A11F7}" destId="{CF9A2C12-7096-4259-A861-C44C11179403}" srcOrd="7" destOrd="0" parTransId="{51DA06D0-47B9-426B-B2C8-73CB82B1CEEF}" sibTransId="{80D75AC2-8B54-4D9D-814B-7645FB4A9D61}"/>
    <dgm:cxn modelId="{1C102AC0-C1D5-424A-8625-AF2D3545DD75}" srcId="{D6185A77-3710-429B-9804-5CBD9F3A11F7}" destId="{38A0E6CD-13D8-441C-81BD-A2CA005B84DC}" srcOrd="8" destOrd="0" parTransId="{CB24AFB0-C271-4DC2-949E-045DA8D310FD}" sibTransId="{B092C481-C7E6-4EA6-A3FF-A2D262C8867C}"/>
    <dgm:cxn modelId="{1AE881A7-6BBF-42B9-B2F2-8DBF3055C028}" type="presOf" srcId="{E55E773C-8801-4E30-AC11-EA880D66BA01}" destId="{A630AC32-B9F3-4851-AE24-AD90AC53E01F}" srcOrd="0" destOrd="0" presId="urn:microsoft.com/office/officeart/2005/8/layout/vList3#1"/>
    <dgm:cxn modelId="{BE5998A9-C678-44A9-8ADF-4B1AA7BE63A1}" type="presOf" srcId="{38A0E6CD-13D8-441C-81BD-A2CA005B84DC}" destId="{0E7210A7-88C3-4374-8947-757D77158702}" srcOrd="0" destOrd="0" presId="urn:microsoft.com/office/officeart/2005/8/layout/vList3#1"/>
    <dgm:cxn modelId="{3F924871-D9F2-490B-96B1-8E070B651DA0}" type="presOf" srcId="{436061F0-D4CC-4F06-A95B-9F92024733F4}" destId="{E4F59D67-C3E9-4BF0-BF64-64F8E18E3113}" srcOrd="0" destOrd="0" presId="urn:microsoft.com/office/officeart/2005/8/layout/vList3#1"/>
    <dgm:cxn modelId="{8905907F-4BF8-4516-86BD-0B7212CBB89F}" type="presOf" srcId="{F09CCA8A-B80E-464B-80AC-E077FC1F94C0}" destId="{7E77FED3-CF46-46D9-9AE4-838B786B525E}" srcOrd="0" destOrd="0" presId="urn:microsoft.com/office/officeart/2005/8/layout/vList3#1"/>
    <dgm:cxn modelId="{41121F34-AF38-42A6-930E-5ED04DFE26D8}" srcId="{D6185A77-3710-429B-9804-5CBD9F3A11F7}" destId="{A2C80422-C5C6-44A9-90A9-3575A769E67F}" srcOrd="3" destOrd="0" parTransId="{5590B080-527A-422D-99AF-F9026911079D}" sibTransId="{4DF08CC4-22C4-40FD-9393-01093699A906}"/>
    <dgm:cxn modelId="{8C929095-C48A-4851-850C-C94DBCD26197}" srcId="{D6185A77-3710-429B-9804-5CBD9F3A11F7}" destId="{622CC8A4-EAEE-4729-94A0-8FD3B16322AE}" srcOrd="4" destOrd="0" parTransId="{C386C6BD-64E1-4824-8D60-96C4F44E9ABC}" sibTransId="{81C18E60-4DF6-446F-BD42-EDF2AE5DB242}"/>
    <dgm:cxn modelId="{3FEE1571-6159-470B-8236-FBD521E80560}" srcId="{D6185A77-3710-429B-9804-5CBD9F3A11F7}" destId="{E55E773C-8801-4E30-AC11-EA880D66BA01}" srcOrd="1" destOrd="0" parTransId="{9D308295-972E-4365-947A-9255E341CB96}" sibTransId="{F505B73A-ADFE-4930-9141-81CDACB46C1A}"/>
    <dgm:cxn modelId="{727B566D-F54B-4512-872A-9A7ADCCF5846}" type="presOf" srcId="{F6EAD8D5-E0DE-4BD4-8DCD-71EA82402FB3}" destId="{56727A08-1826-4847-9013-60DF7E28220E}" srcOrd="0" destOrd="0" presId="urn:microsoft.com/office/officeart/2005/8/layout/vList3#1"/>
    <dgm:cxn modelId="{2C41C60A-AB1B-4C7B-83D7-D3919F5976A5}" type="presParOf" srcId="{92A772AD-D054-4E45-B7A0-4337B9522528}" destId="{FA96F9E8-B5E4-41B1-9710-A47A5236ED6B}" srcOrd="0" destOrd="0" presId="urn:microsoft.com/office/officeart/2005/8/layout/vList3#1"/>
    <dgm:cxn modelId="{2D938737-1E4F-48B1-83E8-4F22FD490DFF}" type="presParOf" srcId="{FA96F9E8-B5E4-41B1-9710-A47A5236ED6B}" destId="{EA0A53C4-9736-43D4-9217-4900EA62B9F3}" srcOrd="0" destOrd="0" presId="urn:microsoft.com/office/officeart/2005/8/layout/vList3#1"/>
    <dgm:cxn modelId="{550008F7-6CC6-49F4-A900-BB6306519797}" type="presParOf" srcId="{FA96F9E8-B5E4-41B1-9710-A47A5236ED6B}" destId="{E4F59D67-C3E9-4BF0-BF64-64F8E18E3113}" srcOrd="1" destOrd="0" presId="urn:microsoft.com/office/officeart/2005/8/layout/vList3#1"/>
    <dgm:cxn modelId="{CDC39096-A54B-460E-A74F-8813CAF42828}" type="presParOf" srcId="{92A772AD-D054-4E45-B7A0-4337B9522528}" destId="{04BE34BE-3C2C-446F-8327-2973AE7A4E32}" srcOrd="1" destOrd="0" presId="urn:microsoft.com/office/officeart/2005/8/layout/vList3#1"/>
    <dgm:cxn modelId="{DF685954-422A-4C8E-B5E9-D62207F5BB88}" type="presParOf" srcId="{92A772AD-D054-4E45-B7A0-4337B9522528}" destId="{2B6A53C6-69A6-413F-BB8D-629DDBF74AE9}" srcOrd="2" destOrd="0" presId="urn:microsoft.com/office/officeart/2005/8/layout/vList3#1"/>
    <dgm:cxn modelId="{018BC1B6-7A0A-4C44-AA3B-004479A9653B}" type="presParOf" srcId="{2B6A53C6-69A6-413F-BB8D-629DDBF74AE9}" destId="{AF55928F-DF6A-47C3-B457-75FD09B0B21E}" srcOrd="0" destOrd="0" presId="urn:microsoft.com/office/officeart/2005/8/layout/vList3#1"/>
    <dgm:cxn modelId="{6FEB59FB-D37B-4F1D-B1C7-9C7E12AFB488}" type="presParOf" srcId="{2B6A53C6-69A6-413F-BB8D-629DDBF74AE9}" destId="{A630AC32-B9F3-4851-AE24-AD90AC53E01F}" srcOrd="1" destOrd="0" presId="urn:microsoft.com/office/officeart/2005/8/layout/vList3#1"/>
    <dgm:cxn modelId="{96488966-538C-4723-BFD4-3E5D00D44FE5}" type="presParOf" srcId="{92A772AD-D054-4E45-B7A0-4337B9522528}" destId="{06DF3E96-1C7C-49F5-8DA4-E945E45D31DA}" srcOrd="3" destOrd="0" presId="urn:microsoft.com/office/officeart/2005/8/layout/vList3#1"/>
    <dgm:cxn modelId="{D24A9500-217F-4ACB-B6C3-2688B324DEE9}" type="presParOf" srcId="{92A772AD-D054-4E45-B7A0-4337B9522528}" destId="{CDD7667B-B29D-4DA2-A5BA-E9C73FFBEC5C}" srcOrd="4" destOrd="0" presId="urn:microsoft.com/office/officeart/2005/8/layout/vList3#1"/>
    <dgm:cxn modelId="{7803E055-335C-4A98-87DC-54F5B3EA2EBF}" type="presParOf" srcId="{CDD7667B-B29D-4DA2-A5BA-E9C73FFBEC5C}" destId="{6E6F9062-C432-425E-B5D6-27C9755B26AD}" srcOrd="0" destOrd="0" presId="urn:microsoft.com/office/officeart/2005/8/layout/vList3#1"/>
    <dgm:cxn modelId="{E04AE341-B1F3-4DCF-9E39-7F835A3125ED}" type="presParOf" srcId="{CDD7667B-B29D-4DA2-A5BA-E9C73FFBEC5C}" destId="{56727A08-1826-4847-9013-60DF7E28220E}" srcOrd="1" destOrd="0" presId="urn:microsoft.com/office/officeart/2005/8/layout/vList3#1"/>
    <dgm:cxn modelId="{FF5721D9-4F71-478F-B06D-98B442EB1B87}" type="presParOf" srcId="{92A772AD-D054-4E45-B7A0-4337B9522528}" destId="{A71E282D-9410-45D0-99BF-FA9817447B54}" srcOrd="5" destOrd="0" presId="urn:microsoft.com/office/officeart/2005/8/layout/vList3#1"/>
    <dgm:cxn modelId="{E78650CA-78ED-4D85-8305-E23A65479A58}" type="presParOf" srcId="{92A772AD-D054-4E45-B7A0-4337B9522528}" destId="{2CBA1F4E-569F-4B04-9E73-CC873BE16F45}" srcOrd="6" destOrd="0" presId="urn:microsoft.com/office/officeart/2005/8/layout/vList3#1"/>
    <dgm:cxn modelId="{A97D6893-2B35-4655-8ED7-734C87F9DBB8}" type="presParOf" srcId="{2CBA1F4E-569F-4B04-9E73-CC873BE16F45}" destId="{B5341FCE-C51F-42BB-A2B4-C12B7272F345}" srcOrd="0" destOrd="0" presId="urn:microsoft.com/office/officeart/2005/8/layout/vList3#1"/>
    <dgm:cxn modelId="{DE8517C1-317D-4FFB-83B5-4B9AD094E701}" type="presParOf" srcId="{2CBA1F4E-569F-4B04-9E73-CC873BE16F45}" destId="{29C5A6C1-3749-4E8B-A421-09E661BF63EB}" srcOrd="1" destOrd="0" presId="urn:microsoft.com/office/officeart/2005/8/layout/vList3#1"/>
    <dgm:cxn modelId="{31F3A62A-57BB-48DD-A308-C477C9F37E3B}" type="presParOf" srcId="{92A772AD-D054-4E45-B7A0-4337B9522528}" destId="{90265892-3B26-49E2-ADDF-C1C3383CB3BB}" srcOrd="7" destOrd="0" presId="urn:microsoft.com/office/officeart/2005/8/layout/vList3#1"/>
    <dgm:cxn modelId="{B2BC3BA8-C820-4218-B3BF-4971F68206EB}" type="presParOf" srcId="{92A772AD-D054-4E45-B7A0-4337B9522528}" destId="{09AF1DA8-6A71-44FE-B747-A0BB3A73B7ED}" srcOrd="8" destOrd="0" presId="urn:microsoft.com/office/officeart/2005/8/layout/vList3#1"/>
    <dgm:cxn modelId="{6BB53490-C7DD-4CEC-B79D-1EF080B2DE58}" type="presParOf" srcId="{09AF1DA8-6A71-44FE-B747-A0BB3A73B7ED}" destId="{02FE6B98-99AD-43F0-A964-85B5A6EA8975}" srcOrd="0" destOrd="0" presId="urn:microsoft.com/office/officeart/2005/8/layout/vList3#1"/>
    <dgm:cxn modelId="{932D0315-4FB0-41C2-AAAB-3EB98209DF4F}" type="presParOf" srcId="{09AF1DA8-6A71-44FE-B747-A0BB3A73B7ED}" destId="{5B9C470F-E5C5-479F-B601-6FADE67C106C}" srcOrd="1" destOrd="0" presId="urn:microsoft.com/office/officeart/2005/8/layout/vList3#1"/>
    <dgm:cxn modelId="{56D980E0-EC06-4010-9E1F-E7956C6C75C0}" type="presParOf" srcId="{92A772AD-D054-4E45-B7A0-4337B9522528}" destId="{0C6A8E80-DF3D-4AB2-AF53-99BAEBD24B9B}" srcOrd="9" destOrd="0" presId="urn:microsoft.com/office/officeart/2005/8/layout/vList3#1"/>
    <dgm:cxn modelId="{E58657BA-4ADD-48DF-B3A4-F1618CA051BA}" type="presParOf" srcId="{92A772AD-D054-4E45-B7A0-4337B9522528}" destId="{E0A47686-0CD1-48BB-8FB1-0A3E7C926592}" srcOrd="10" destOrd="0" presId="urn:microsoft.com/office/officeart/2005/8/layout/vList3#1"/>
    <dgm:cxn modelId="{EF1441B5-2CAE-4388-959F-E4F73257A045}" type="presParOf" srcId="{E0A47686-0CD1-48BB-8FB1-0A3E7C926592}" destId="{841879DD-DD65-4F9B-A18C-5CAA7DE7C830}" srcOrd="0" destOrd="0" presId="urn:microsoft.com/office/officeart/2005/8/layout/vList3#1"/>
    <dgm:cxn modelId="{3F4C37C1-FC4D-4D0B-8B8F-8F7392F1ABD6}" type="presParOf" srcId="{E0A47686-0CD1-48BB-8FB1-0A3E7C926592}" destId="{799FFB80-BAA9-43B5-AE42-25F643CE0F4E}" srcOrd="1" destOrd="0" presId="urn:microsoft.com/office/officeart/2005/8/layout/vList3#1"/>
    <dgm:cxn modelId="{A66F5E1D-7201-4C28-9DCA-DAFA6FBEBAEC}" type="presParOf" srcId="{92A772AD-D054-4E45-B7A0-4337B9522528}" destId="{C1AF65AB-4709-4C3E-B57C-E4CEE03F5C3C}" srcOrd="11" destOrd="0" presId="urn:microsoft.com/office/officeart/2005/8/layout/vList3#1"/>
    <dgm:cxn modelId="{80683D5E-01DB-4F37-998F-4C23DC1FBAB7}" type="presParOf" srcId="{92A772AD-D054-4E45-B7A0-4337B9522528}" destId="{71201DE4-2E0F-4EDA-AF60-C30DAD8F2CC1}" srcOrd="12" destOrd="0" presId="urn:microsoft.com/office/officeart/2005/8/layout/vList3#1"/>
    <dgm:cxn modelId="{D3A93ED2-3519-4C9F-B598-40F478EC870F}" type="presParOf" srcId="{71201DE4-2E0F-4EDA-AF60-C30DAD8F2CC1}" destId="{0C3DD9AE-FEB0-4D7B-981C-DDC326490AF4}" srcOrd="0" destOrd="0" presId="urn:microsoft.com/office/officeart/2005/8/layout/vList3#1"/>
    <dgm:cxn modelId="{73006260-E496-4372-AEA0-93C4C8C10264}" type="presParOf" srcId="{71201DE4-2E0F-4EDA-AF60-C30DAD8F2CC1}" destId="{7E77FED3-CF46-46D9-9AE4-838B786B525E}" srcOrd="1" destOrd="0" presId="urn:microsoft.com/office/officeart/2005/8/layout/vList3#1"/>
    <dgm:cxn modelId="{026911C5-202A-484A-813A-6DED82CF5005}" type="presParOf" srcId="{92A772AD-D054-4E45-B7A0-4337B9522528}" destId="{0435AEEC-19EC-4716-A390-B6F668F8A0C8}" srcOrd="13" destOrd="0" presId="urn:microsoft.com/office/officeart/2005/8/layout/vList3#1"/>
    <dgm:cxn modelId="{0D7F6324-874A-4D1E-8B78-5DB2A4F0CDE7}" type="presParOf" srcId="{92A772AD-D054-4E45-B7A0-4337B9522528}" destId="{009846B8-E998-4CB8-B22F-EDA165251CBC}" srcOrd="14" destOrd="0" presId="urn:microsoft.com/office/officeart/2005/8/layout/vList3#1"/>
    <dgm:cxn modelId="{BD38EB9B-721C-41FA-B82D-AD7F659F0811}" type="presParOf" srcId="{009846B8-E998-4CB8-B22F-EDA165251CBC}" destId="{CB897B45-8B73-4683-82A3-7DD946589E7D}" srcOrd="0" destOrd="0" presId="urn:microsoft.com/office/officeart/2005/8/layout/vList3#1"/>
    <dgm:cxn modelId="{DC5788B6-4316-4BDA-B99B-1754591E8B05}" type="presParOf" srcId="{009846B8-E998-4CB8-B22F-EDA165251CBC}" destId="{AC7D70A6-2231-4C4E-86CD-ED6975198C15}" srcOrd="1" destOrd="0" presId="urn:microsoft.com/office/officeart/2005/8/layout/vList3#1"/>
    <dgm:cxn modelId="{D17AAFE9-1802-4D73-B89C-9800C4C82AE0}" type="presParOf" srcId="{92A772AD-D054-4E45-B7A0-4337B9522528}" destId="{590AA307-B589-4A07-A41C-A13B072F6AC6}" srcOrd="15" destOrd="0" presId="urn:microsoft.com/office/officeart/2005/8/layout/vList3#1"/>
    <dgm:cxn modelId="{88964D1A-3354-4293-B183-B74D22517883}" type="presParOf" srcId="{92A772AD-D054-4E45-B7A0-4337B9522528}" destId="{C2FE6D21-C327-45B0-B5DD-AD72D7137F08}" srcOrd="16" destOrd="0" presId="urn:microsoft.com/office/officeart/2005/8/layout/vList3#1"/>
    <dgm:cxn modelId="{7C686B0E-8A79-48C8-82AA-D0FB50D71EBC}" type="presParOf" srcId="{C2FE6D21-C327-45B0-B5DD-AD72D7137F08}" destId="{B2BB1FC7-B73B-446C-9F81-48A4613457C7}" srcOrd="0" destOrd="0" presId="urn:microsoft.com/office/officeart/2005/8/layout/vList3#1"/>
    <dgm:cxn modelId="{9EE70F12-999D-45E6-9CC7-CC07274E82C3}" type="presParOf" srcId="{C2FE6D21-C327-45B0-B5DD-AD72D7137F08}" destId="{0E7210A7-88C3-4374-8947-757D77158702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AEC74D-84B5-4D2C-9DF2-91FD767DE4BB}" type="doc">
      <dgm:prSet loTypeId="urn:microsoft.com/office/officeart/2005/8/layout/target3" loCatId="list" qsTypeId="urn:microsoft.com/office/officeart/2005/8/quickstyle/simple5" qsCatId="simple" csTypeId="urn:microsoft.com/office/officeart/2005/8/colors/accent1_2" csCatId="accent1" phldr="1"/>
      <dgm:spPr/>
    </dgm:pt>
    <dgm:pt modelId="{5D5C44BB-53AC-4B86-8B42-4DE14E1E7FD1}">
      <dgm:prSet phldrT="[Текст]" custT="1"/>
      <dgm:spPr/>
      <dgm:t>
        <a:bodyPr/>
        <a:lstStyle/>
        <a:p>
          <a:r>
            <a:rPr lang="ru-RU" sz="2400" dirty="0" smtClean="0"/>
            <a:t>Игры с геометрическими фигурами</a:t>
          </a:r>
          <a:endParaRPr lang="ru-RU" sz="2400" dirty="0"/>
        </a:p>
      </dgm:t>
    </dgm:pt>
    <dgm:pt modelId="{660099E8-9227-4E00-9884-5CD2F00FE96E}" type="parTrans" cxnId="{6AA5686D-E6EE-45EE-91D4-E4F240F6E5DB}">
      <dgm:prSet/>
      <dgm:spPr/>
      <dgm:t>
        <a:bodyPr/>
        <a:lstStyle/>
        <a:p>
          <a:endParaRPr lang="ru-RU"/>
        </a:p>
      </dgm:t>
    </dgm:pt>
    <dgm:pt modelId="{7CF3D0F1-AAD8-4B41-AD3A-D180FA38FBCF}" type="sibTrans" cxnId="{6AA5686D-E6EE-45EE-91D4-E4F240F6E5DB}">
      <dgm:prSet/>
      <dgm:spPr/>
      <dgm:t>
        <a:bodyPr/>
        <a:lstStyle/>
        <a:p>
          <a:endParaRPr lang="ru-RU"/>
        </a:p>
      </dgm:t>
    </dgm:pt>
    <dgm:pt modelId="{31C87EDB-75A8-4F04-B8B2-B2918CE87703}">
      <dgm:prSet phldrT="[Текст]" custT="1"/>
      <dgm:spPr/>
      <dgm:t>
        <a:bodyPr/>
        <a:lstStyle/>
        <a:p>
          <a:r>
            <a:rPr lang="ru-RU" sz="2400" dirty="0" smtClean="0"/>
            <a:t>Игры с цифрами и числами</a:t>
          </a:r>
          <a:endParaRPr lang="ru-RU" sz="2400" dirty="0"/>
        </a:p>
      </dgm:t>
    </dgm:pt>
    <dgm:pt modelId="{0727094A-A7A8-468D-B677-4BA9D23A05F5}" type="parTrans" cxnId="{1D48FCC9-C8D4-4976-8A49-9B973435B62A}">
      <dgm:prSet/>
      <dgm:spPr/>
      <dgm:t>
        <a:bodyPr/>
        <a:lstStyle/>
        <a:p>
          <a:endParaRPr lang="ru-RU"/>
        </a:p>
      </dgm:t>
    </dgm:pt>
    <dgm:pt modelId="{15206A83-1B67-4012-8E81-D1BAF63698AE}" type="sibTrans" cxnId="{1D48FCC9-C8D4-4976-8A49-9B973435B62A}">
      <dgm:prSet/>
      <dgm:spPr/>
      <dgm:t>
        <a:bodyPr/>
        <a:lstStyle/>
        <a:p>
          <a:endParaRPr lang="ru-RU"/>
        </a:p>
      </dgm:t>
    </dgm:pt>
    <dgm:pt modelId="{EEECCD14-761C-404B-ADFB-7044AE8D02D8}">
      <dgm:prSet phldrT="[Текст]" custT="1"/>
      <dgm:spPr/>
      <dgm:t>
        <a:bodyPr/>
        <a:lstStyle/>
        <a:p>
          <a:r>
            <a:rPr lang="ru-RU" sz="2500" dirty="0" smtClean="0"/>
            <a:t>Игры на </a:t>
          </a:r>
          <a:r>
            <a:rPr lang="ru-RU" sz="2400" dirty="0" smtClean="0"/>
            <a:t>ориентировки</a:t>
          </a:r>
          <a:r>
            <a:rPr lang="ru-RU" sz="2500" dirty="0" smtClean="0"/>
            <a:t> в пространстве</a:t>
          </a:r>
          <a:endParaRPr lang="ru-RU" sz="2500" dirty="0"/>
        </a:p>
      </dgm:t>
    </dgm:pt>
    <dgm:pt modelId="{14CD3AD1-3971-4F72-AB64-F7CFFC8852E8}" type="parTrans" cxnId="{7F1F3189-8EE9-44B3-BD8F-58FE9340454D}">
      <dgm:prSet/>
      <dgm:spPr/>
      <dgm:t>
        <a:bodyPr/>
        <a:lstStyle/>
        <a:p>
          <a:endParaRPr lang="ru-RU"/>
        </a:p>
      </dgm:t>
    </dgm:pt>
    <dgm:pt modelId="{DBAF444C-F3A2-4E62-A45C-26079DFA0F6E}" type="sibTrans" cxnId="{7F1F3189-8EE9-44B3-BD8F-58FE9340454D}">
      <dgm:prSet/>
      <dgm:spPr/>
      <dgm:t>
        <a:bodyPr/>
        <a:lstStyle/>
        <a:p>
          <a:endParaRPr lang="ru-RU"/>
        </a:p>
      </dgm:t>
    </dgm:pt>
    <dgm:pt modelId="{DA9ED890-971F-4923-A3B6-98E3AD95881A}">
      <dgm:prSet custT="1"/>
      <dgm:spPr/>
      <dgm:t>
        <a:bodyPr/>
        <a:lstStyle/>
        <a:p>
          <a:r>
            <a:rPr lang="ru-RU" sz="2400" dirty="0" smtClean="0"/>
            <a:t>Игры на различие временных представлений</a:t>
          </a:r>
          <a:endParaRPr lang="ru-RU" sz="2400" dirty="0"/>
        </a:p>
      </dgm:t>
    </dgm:pt>
    <dgm:pt modelId="{4928735C-F34E-41C8-88E9-557BD48E4A1F}" type="parTrans" cxnId="{194D9948-EABF-4B5A-922F-10D421C2068E}">
      <dgm:prSet/>
      <dgm:spPr/>
      <dgm:t>
        <a:bodyPr/>
        <a:lstStyle/>
        <a:p>
          <a:endParaRPr lang="ru-RU"/>
        </a:p>
      </dgm:t>
    </dgm:pt>
    <dgm:pt modelId="{3C2A6F9E-11D2-4795-9853-30EFF3A47A89}" type="sibTrans" cxnId="{194D9948-EABF-4B5A-922F-10D421C2068E}">
      <dgm:prSet/>
      <dgm:spPr/>
      <dgm:t>
        <a:bodyPr/>
        <a:lstStyle/>
        <a:p>
          <a:endParaRPr lang="ru-RU"/>
        </a:p>
      </dgm:t>
    </dgm:pt>
    <dgm:pt modelId="{AADBF858-D074-4CF1-B765-FBE1B64D4EE8}">
      <dgm:prSet custT="1"/>
      <dgm:spPr/>
      <dgm:t>
        <a:bodyPr/>
        <a:lstStyle/>
        <a:p>
          <a:r>
            <a:rPr lang="ru-RU" sz="2400" dirty="0" smtClean="0"/>
            <a:t>Игры на логическое мышление</a:t>
          </a:r>
          <a:endParaRPr lang="ru-RU" sz="2400" dirty="0"/>
        </a:p>
      </dgm:t>
    </dgm:pt>
    <dgm:pt modelId="{0C9963C5-3908-493C-AC09-FA67EE2784E9}" type="parTrans" cxnId="{FECBCD45-15C8-4417-A990-6B3D890C5A98}">
      <dgm:prSet/>
      <dgm:spPr/>
      <dgm:t>
        <a:bodyPr/>
        <a:lstStyle/>
        <a:p>
          <a:endParaRPr lang="ru-RU"/>
        </a:p>
      </dgm:t>
    </dgm:pt>
    <dgm:pt modelId="{2CC19B75-138E-491A-B8FE-777478F33CFB}" type="sibTrans" cxnId="{FECBCD45-15C8-4417-A990-6B3D890C5A98}">
      <dgm:prSet/>
      <dgm:spPr/>
      <dgm:t>
        <a:bodyPr/>
        <a:lstStyle/>
        <a:p>
          <a:endParaRPr lang="ru-RU"/>
        </a:p>
      </dgm:t>
    </dgm:pt>
    <dgm:pt modelId="{DE938772-6305-4E9C-B6B4-F5F0626479B8}" type="pres">
      <dgm:prSet presAssocID="{0AAEC74D-84B5-4D2C-9DF2-91FD767DE4B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012CD95-3A38-4759-8C17-4EF29D1AD07C}" type="pres">
      <dgm:prSet presAssocID="{5D5C44BB-53AC-4B86-8B42-4DE14E1E7FD1}" presName="circle1" presStyleLbl="node1" presStyleIdx="0" presStyleCnt="5"/>
      <dgm:spPr/>
    </dgm:pt>
    <dgm:pt modelId="{59CC0DB0-131B-4292-A820-F5D6559688A8}" type="pres">
      <dgm:prSet presAssocID="{5D5C44BB-53AC-4B86-8B42-4DE14E1E7FD1}" presName="space" presStyleCnt="0"/>
      <dgm:spPr/>
    </dgm:pt>
    <dgm:pt modelId="{402B6A54-EA2B-4164-BFD4-9DA14C64DC47}" type="pres">
      <dgm:prSet presAssocID="{5D5C44BB-53AC-4B86-8B42-4DE14E1E7FD1}" presName="rect1" presStyleLbl="alignAcc1" presStyleIdx="0" presStyleCnt="5" custLinFactNeighborX="381" custLinFactNeighborY="-262"/>
      <dgm:spPr/>
      <dgm:t>
        <a:bodyPr/>
        <a:lstStyle/>
        <a:p>
          <a:endParaRPr lang="ru-RU"/>
        </a:p>
      </dgm:t>
    </dgm:pt>
    <dgm:pt modelId="{22BD1BB1-D31D-43FF-B4A2-D20A8AD03AA6}" type="pres">
      <dgm:prSet presAssocID="{31C87EDB-75A8-4F04-B8B2-B2918CE87703}" presName="vertSpace2" presStyleLbl="node1" presStyleIdx="0" presStyleCnt="5"/>
      <dgm:spPr/>
    </dgm:pt>
    <dgm:pt modelId="{EE2502DE-78D8-46B5-BF5B-9592FBEB7368}" type="pres">
      <dgm:prSet presAssocID="{31C87EDB-75A8-4F04-B8B2-B2918CE87703}" presName="circle2" presStyleLbl="node1" presStyleIdx="1" presStyleCnt="5"/>
      <dgm:spPr/>
    </dgm:pt>
    <dgm:pt modelId="{CBA0F9CA-8BFF-4959-A5DB-18E5BC77E481}" type="pres">
      <dgm:prSet presAssocID="{31C87EDB-75A8-4F04-B8B2-B2918CE87703}" presName="rect2" presStyleLbl="alignAcc1" presStyleIdx="1" presStyleCnt="5"/>
      <dgm:spPr/>
      <dgm:t>
        <a:bodyPr/>
        <a:lstStyle/>
        <a:p>
          <a:endParaRPr lang="ru-RU"/>
        </a:p>
      </dgm:t>
    </dgm:pt>
    <dgm:pt modelId="{0CC84463-109C-48A8-B3B7-6646D328118E}" type="pres">
      <dgm:prSet presAssocID="{EEECCD14-761C-404B-ADFB-7044AE8D02D8}" presName="vertSpace3" presStyleLbl="node1" presStyleIdx="1" presStyleCnt="5"/>
      <dgm:spPr/>
    </dgm:pt>
    <dgm:pt modelId="{F8FF0FC9-404F-4015-A902-D80CC4F363A2}" type="pres">
      <dgm:prSet presAssocID="{EEECCD14-761C-404B-ADFB-7044AE8D02D8}" presName="circle3" presStyleLbl="node1" presStyleIdx="2" presStyleCnt="5"/>
      <dgm:spPr/>
    </dgm:pt>
    <dgm:pt modelId="{D8DF86F8-304F-4D98-9F98-28D5DB3E9796}" type="pres">
      <dgm:prSet presAssocID="{EEECCD14-761C-404B-ADFB-7044AE8D02D8}" presName="rect3" presStyleLbl="alignAcc1" presStyleIdx="2" presStyleCnt="5"/>
      <dgm:spPr/>
      <dgm:t>
        <a:bodyPr/>
        <a:lstStyle/>
        <a:p>
          <a:endParaRPr lang="ru-RU"/>
        </a:p>
      </dgm:t>
    </dgm:pt>
    <dgm:pt modelId="{1E131005-86DA-41C4-B26F-53490A816853}" type="pres">
      <dgm:prSet presAssocID="{DA9ED890-971F-4923-A3B6-98E3AD95881A}" presName="vertSpace4" presStyleLbl="node1" presStyleIdx="2" presStyleCnt="5"/>
      <dgm:spPr/>
    </dgm:pt>
    <dgm:pt modelId="{EB35A8FD-364F-441B-80DF-914C94483246}" type="pres">
      <dgm:prSet presAssocID="{DA9ED890-971F-4923-A3B6-98E3AD95881A}" presName="circle4" presStyleLbl="node1" presStyleIdx="3" presStyleCnt="5"/>
      <dgm:spPr/>
    </dgm:pt>
    <dgm:pt modelId="{FE70A6F5-3129-456F-A97D-291E01EB0D8F}" type="pres">
      <dgm:prSet presAssocID="{DA9ED890-971F-4923-A3B6-98E3AD95881A}" presName="rect4" presStyleLbl="alignAcc1" presStyleIdx="3" presStyleCnt="5"/>
      <dgm:spPr/>
      <dgm:t>
        <a:bodyPr/>
        <a:lstStyle/>
        <a:p>
          <a:endParaRPr lang="ru-RU"/>
        </a:p>
      </dgm:t>
    </dgm:pt>
    <dgm:pt modelId="{11A19E48-07C8-4144-A73E-4990793FCA8C}" type="pres">
      <dgm:prSet presAssocID="{AADBF858-D074-4CF1-B765-FBE1B64D4EE8}" presName="vertSpace5" presStyleLbl="node1" presStyleIdx="3" presStyleCnt="5"/>
      <dgm:spPr/>
    </dgm:pt>
    <dgm:pt modelId="{A87A29EF-D41C-4414-B1AB-9D47CB7B8C4A}" type="pres">
      <dgm:prSet presAssocID="{AADBF858-D074-4CF1-B765-FBE1B64D4EE8}" presName="circle5" presStyleLbl="node1" presStyleIdx="4" presStyleCnt="5"/>
      <dgm:spPr/>
    </dgm:pt>
    <dgm:pt modelId="{78D8ADEE-82A8-4EA3-9BDD-18B9FDBAAD9B}" type="pres">
      <dgm:prSet presAssocID="{AADBF858-D074-4CF1-B765-FBE1B64D4EE8}" presName="rect5" presStyleLbl="alignAcc1" presStyleIdx="4" presStyleCnt="5"/>
      <dgm:spPr/>
      <dgm:t>
        <a:bodyPr/>
        <a:lstStyle/>
        <a:p>
          <a:endParaRPr lang="ru-RU"/>
        </a:p>
      </dgm:t>
    </dgm:pt>
    <dgm:pt modelId="{6201CDDC-F9A6-4362-9ACD-A998365E775A}" type="pres">
      <dgm:prSet presAssocID="{5D5C44BB-53AC-4B86-8B42-4DE14E1E7FD1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37E84D-6342-4769-BC8A-06D8D0EFC21C}" type="pres">
      <dgm:prSet presAssocID="{31C87EDB-75A8-4F04-B8B2-B2918CE87703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2D9C63-4408-4DBA-82A2-7EEC94939F5B}" type="pres">
      <dgm:prSet presAssocID="{EEECCD14-761C-404B-ADFB-7044AE8D02D8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1EA6D5-D156-4843-B923-BB591CAD00FA}" type="pres">
      <dgm:prSet presAssocID="{DA9ED890-971F-4923-A3B6-98E3AD95881A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C8B6C-73FD-439D-B096-F5E8AD5A3034}" type="pres">
      <dgm:prSet presAssocID="{AADBF858-D074-4CF1-B765-FBE1B64D4EE8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610DC2-C3A3-4FD2-9347-69C6716C6FB8}" type="presOf" srcId="{AADBF858-D074-4CF1-B765-FBE1B64D4EE8}" destId="{78D8ADEE-82A8-4EA3-9BDD-18B9FDBAAD9B}" srcOrd="0" destOrd="0" presId="urn:microsoft.com/office/officeart/2005/8/layout/target3"/>
    <dgm:cxn modelId="{1ED556F1-759E-46B3-8C6F-B3DB31B381E1}" type="presOf" srcId="{5D5C44BB-53AC-4B86-8B42-4DE14E1E7FD1}" destId="{6201CDDC-F9A6-4362-9ACD-A998365E775A}" srcOrd="1" destOrd="0" presId="urn:microsoft.com/office/officeart/2005/8/layout/target3"/>
    <dgm:cxn modelId="{0E8941BD-305C-4B49-82F7-B6C0AE4E1535}" type="presOf" srcId="{DA9ED890-971F-4923-A3B6-98E3AD95881A}" destId="{FE70A6F5-3129-456F-A97D-291E01EB0D8F}" srcOrd="0" destOrd="0" presId="urn:microsoft.com/office/officeart/2005/8/layout/target3"/>
    <dgm:cxn modelId="{1C8AB77D-0861-408E-945D-3C848C07B2B6}" type="presOf" srcId="{AADBF858-D074-4CF1-B765-FBE1B64D4EE8}" destId="{764C8B6C-73FD-439D-B096-F5E8AD5A3034}" srcOrd="1" destOrd="0" presId="urn:microsoft.com/office/officeart/2005/8/layout/target3"/>
    <dgm:cxn modelId="{1D48FCC9-C8D4-4976-8A49-9B973435B62A}" srcId="{0AAEC74D-84B5-4D2C-9DF2-91FD767DE4BB}" destId="{31C87EDB-75A8-4F04-B8B2-B2918CE87703}" srcOrd="1" destOrd="0" parTransId="{0727094A-A7A8-468D-B677-4BA9D23A05F5}" sibTransId="{15206A83-1B67-4012-8E81-D1BAF63698AE}"/>
    <dgm:cxn modelId="{9630CEB8-C29A-4204-A5C7-E2213338C8B8}" type="presOf" srcId="{DA9ED890-971F-4923-A3B6-98E3AD95881A}" destId="{DD1EA6D5-D156-4843-B923-BB591CAD00FA}" srcOrd="1" destOrd="0" presId="urn:microsoft.com/office/officeart/2005/8/layout/target3"/>
    <dgm:cxn modelId="{7F1F3189-8EE9-44B3-BD8F-58FE9340454D}" srcId="{0AAEC74D-84B5-4D2C-9DF2-91FD767DE4BB}" destId="{EEECCD14-761C-404B-ADFB-7044AE8D02D8}" srcOrd="2" destOrd="0" parTransId="{14CD3AD1-3971-4F72-AB64-F7CFFC8852E8}" sibTransId="{DBAF444C-F3A2-4E62-A45C-26079DFA0F6E}"/>
    <dgm:cxn modelId="{0AC0D325-8752-4DD1-8610-D453ACA18899}" type="presOf" srcId="{5D5C44BB-53AC-4B86-8B42-4DE14E1E7FD1}" destId="{402B6A54-EA2B-4164-BFD4-9DA14C64DC47}" srcOrd="0" destOrd="0" presId="urn:microsoft.com/office/officeart/2005/8/layout/target3"/>
    <dgm:cxn modelId="{5A31FE7C-73D0-4C8B-AE93-7DCACFA2B892}" type="presOf" srcId="{EEECCD14-761C-404B-ADFB-7044AE8D02D8}" destId="{D8DF86F8-304F-4D98-9F98-28D5DB3E9796}" srcOrd="0" destOrd="0" presId="urn:microsoft.com/office/officeart/2005/8/layout/target3"/>
    <dgm:cxn modelId="{194D9948-EABF-4B5A-922F-10D421C2068E}" srcId="{0AAEC74D-84B5-4D2C-9DF2-91FD767DE4BB}" destId="{DA9ED890-971F-4923-A3B6-98E3AD95881A}" srcOrd="3" destOrd="0" parTransId="{4928735C-F34E-41C8-88E9-557BD48E4A1F}" sibTransId="{3C2A6F9E-11D2-4795-9853-30EFF3A47A89}"/>
    <dgm:cxn modelId="{5F556B5E-AABE-437D-B2AD-AC04F94331C7}" type="presOf" srcId="{0AAEC74D-84B5-4D2C-9DF2-91FD767DE4BB}" destId="{DE938772-6305-4E9C-B6B4-F5F0626479B8}" srcOrd="0" destOrd="0" presId="urn:microsoft.com/office/officeart/2005/8/layout/target3"/>
    <dgm:cxn modelId="{670381EF-180D-4FC8-A0B3-508F6B6D5BE6}" type="presOf" srcId="{EEECCD14-761C-404B-ADFB-7044AE8D02D8}" destId="{542D9C63-4408-4DBA-82A2-7EEC94939F5B}" srcOrd="1" destOrd="0" presId="urn:microsoft.com/office/officeart/2005/8/layout/target3"/>
    <dgm:cxn modelId="{6AA5686D-E6EE-45EE-91D4-E4F240F6E5DB}" srcId="{0AAEC74D-84B5-4D2C-9DF2-91FD767DE4BB}" destId="{5D5C44BB-53AC-4B86-8B42-4DE14E1E7FD1}" srcOrd="0" destOrd="0" parTransId="{660099E8-9227-4E00-9884-5CD2F00FE96E}" sibTransId="{7CF3D0F1-AAD8-4B41-AD3A-D180FA38FBCF}"/>
    <dgm:cxn modelId="{3430C4C1-9AE1-4993-9B71-92848589958A}" type="presOf" srcId="{31C87EDB-75A8-4F04-B8B2-B2918CE87703}" destId="{CBA0F9CA-8BFF-4959-A5DB-18E5BC77E481}" srcOrd="0" destOrd="0" presId="urn:microsoft.com/office/officeart/2005/8/layout/target3"/>
    <dgm:cxn modelId="{FECBCD45-15C8-4417-A990-6B3D890C5A98}" srcId="{0AAEC74D-84B5-4D2C-9DF2-91FD767DE4BB}" destId="{AADBF858-D074-4CF1-B765-FBE1B64D4EE8}" srcOrd="4" destOrd="0" parTransId="{0C9963C5-3908-493C-AC09-FA67EE2784E9}" sibTransId="{2CC19B75-138E-491A-B8FE-777478F33CFB}"/>
    <dgm:cxn modelId="{13889633-1746-46FC-8528-F54653A61076}" type="presOf" srcId="{31C87EDB-75A8-4F04-B8B2-B2918CE87703}" destId="{6437E84D-6342-4769-BC8A-06D8D0EFC21C}" srcOrd="1" destOrd="0" presId="urn:microsoft.com/office/officeart/2005/8/layout/target3"/>
    <dgm:cxn modelId="{7B72890F-F313-47A1-A90D-C6DA948A2C16}" type="presParOf" srcId="{DE938772-6305-4E9C-B6B4-F5F0626479B8}" destId="{F012CD95-3A38-4759-8C17-4EF29D1AD07C}" srcOrd="0" destOrd="0" presId="urn:microsoft.com/office/officeart/2005/8/layout/target3"/>
    <dgm:cxn modelId="{6A16B55B-9188-4B5A-AC20-C06D7A9A53C2}" type="presParOf" srcId="{DE938772-6305-4E9C-B6B4-F5F0626479B8}" destId="{59CC0DB0-131B-4292-A820-F5D6559688A8}" srcOrd="1" destOrd="0" presId="urn:microsoft.com/office/officeart/2005/8/layout/target3"/>
    <dgm:cxn modelId="{3DDA44DC-F519-4745-ABD0-3FE9B8BB1DBB}" type="presParOf" srcId="{DE938772-6305-4E9C-B6B4-F5F0626479B8}" destId="{402B6A54-EA2B-4164-BFD4-9DA14C64DC47}" srcOrd="2" destOrd="0" presId="urn:microsoft.com/office/officeart/2005/8/layout/target3"/>
    <dgm:cxn modelId="{10234F0F-62EF-44F1-A733-B1017CEB1442}" type="presParOf" srcId="{DE938772-6305-4E9C-B6B4-F5F0626479B8}" destId="{22BD1BB1-D31D-43FF-B4A2-D20A8AD03AA6}" srcOrd="3" destOrd="0" presId="urn:microsoft.com/office/officeart/2005/8/layout/target3"/>
    <dgm:cxn modelId="{2B4E43DB-6516-4D8C-B418-CB40DFCFCCDC}" type="presParOf" srcId="{DE938772-6305-4E9C-B6B4-F5F0626479B8}" destId="{EE2502DE-78D8-46B5-BF5B-9592FBEB7368}" srcOrd="4" destOrd="0" presId="urn:microsoft.com/office/officeart/2005/8/layout/target3"/>
    <dgm:cxn modelId="{57006B06-7D86-44C2-8162-F9F7239E90EE}" type="presParOf" srcId="{DE938772-6305-4E9C-B6B4-F5F0626479B8}" destId="{CBA0F9CA-8BFF-4959-A5DB-18E5BC77E481}" srcOrd="5" destOrd="0" presId="urn:microsoft.com/office/officeart/2005/8/layout/target3"/>
    <dgm:cxn modelId="{706550FA-5BAE-4CD3-B7C6-25DE22373DE2}" type="presParOf" srcId="{DE938772-6305-4E9C-B6B4-F5F0626479B8}" destId="{0CC84463-109C-48A8-B3B7-6646D328118E}" srcOrd="6" destOrd="0" presId="urn:microsoft.com/office/officeart/2005/8/layout/target3"/>
    <dgm:cxn modelId="{20365EFF-F8C8-4F1F-AB5A-69FC81ED7FC1}" type="presParOf" srcId="{DE938772-6305-4E9C-B6B4-F5F0626479B8}" destId="{F8FF0FC9-404F-4015-A902-D80CC4F363A2}" srcOrd="7" destOrd="0" presId="urn:microsoft.com/office/officeart/2005/8/layout/target3"/>
    <dgm:cxn modelId="{46182D97-2E75-4E3E-9B44-EE90FAEA197F}" type="presParOf" srcId="{DE938772-6305-4E9C-B6B4-F5F0626479B8}" destId="{D8DF86F8-304F-4D98-9F98-28D5DB3E9796}" srcOrd="8" destOrd="0" presId="urn:microsoft.com/office/officeart/2005/8/layout/target3"/>
    <dgm:cxn modelId="{8647432C-3916-4463-9701-B258572C8844}" type="presParOf" srcId="{DE938772-6305-4E9C-B6B4-F5F0626479B8}" destId="{1E131005-86DA-41C4-B26F-53490A816853}" srcOrd="9" destOrd="0" presId="urn:microsoft.com/office/officeart/2005/8/layout/target3"/>
    <dgm:cxn modelId="{7547BCCC-FEB8-476F-80AD-5F66AFE69B0D}" type="presParOf" srcId="{DE938772-6305-4E9C-B6B4-F5F0626479B8}" destId="{EB35A8FD-364F-441B-80DF-914C94483246}" srcOrd="10" destOrd="0" presId="urn:microsoft.com/office/officeart/2005/8/layout/target3"/>
    <dgm:cxn modelId="{F26D311D-263A-4D59-B09D-95D442C80660}" type="presParOf" srcId="{DE938772-6305-4E9C-B6B4-F5F0626479B8}" destId="{FE70A6F5-3129-456F-A97D-291E01EB0D8F}" srcOrd="11" destOrd="0" presId="urn:microsoft.com/office/officeart/2005/8/layout/target3"/>
    <dgm:cxn modelId="{7F2F6951-D095-4FD0-B7FC-206C47E80E80}" type="presParOf" srcId="{DE938772-6305-4E9C-B6B4-F5F0626479B8}" destId="{11A19E48-07C8-4144-A73E-4990793FCA8C}" srcOrd="12" destOrd="0" presId="urn:microsoft.com/office/officeart/2005/8/layout/target3"/>
    <dgm:cxn modelId="{59265342-FB8C-48FB-8905-CF52403BBE45}" type="presParOf" srcId="{DE938772-6305-4E9C-B6B4-F5F0626479B8}" destId="{A87A29EF-D41C-4414-B1AB-9D47CB7B8C4A}" srcOrd="13" destOrd="0" presId="urn:microsoft.com/office/officeart/2005/8/layout/target3"/>
    <dgm:cxn modelId="{9850FB8F-DFAC-49BD-A3E6-E66B5713D777}" type="presParOf" srcId="{DE938772-6305-4E9C-B6B4-F5F0626479B8}" destId="{78D8ADEE-82A8-4EA3-9BDD-18B9FDBAAD9B}" srcOrd="14" destOrd="0" presId="urn:microsoft.com/office/officeart/2005/8/layout/target3"/>
    <dgm:cxn modelId="{DC63981F-34AB-4FD9-9B9E-9584CD09E4CB}" type="presParOf" srcId="{DE938772-6305-4E9C-B6B4-F5F0626479B8}" destId="{6201CDDC-F9A6-4362-9ACD-A998365E775A}" srcOrd="15" destOrd="0" presId="urn:microsoft.com/office/officeart/2005/8/layout/target3"/>
    <dgm:cxn modelId="{3775DA12-5702-4855-A94F-DF79B106A31B}" type="presParOf" srcId="{DE938772-6305-4E9C-B6B4-F5F0626479B8}" destId="{6437E84D-6342-4769-BC8A-06D8D0EFC21C}" srcOrd="16" destOrd="0" presId="urn:microsoft.com/office/officeart/2005/8/layout/target3"/>
    <dgm:cxn modelId="{96FE7EE3-6C0C-469E-9585-43AD5873B4B8}" type="presParOf" srcId="{DE938772-6305-4E9C-B6B4-F5F0626479B8}" destId="{542D9C63-4408-4DBA-82A2-7EEC94939F5B}" srcOrd="17" destOrd="0" presId="urn:microsoft.com/office/officeart/2005/8/layout/target3"/>
    <dgm:cxn modelId="{5E3CF9E1-34E9-45A6-B2E6-DBC94A2F8C17}" type="presParOf" srcId="{DE938772-6305-4E9C-B6B4-F5F0626479B8}" destId="{DD1EA6D5-D156-4843-B923-BB591CAD00FA}" srcOrd="18" destOrd="0" presId="urn:microsoft.com/office/officeart/2005/8/layout/target3"/>
    <dgm:cxn modelId="{615BBB59-A40D-4F37-B22E-910D6F35C411}" type="presParOf" srcId="{DE938772-6305-4E9C-B6B4-F5F0626479B8}" destId="{764C8B6C-73FD-439D-B096-F5E8AD5A3034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538B84-F86D-44DC-B487-EED7F26543D3}" type="doc">
      <dgm:prSet loTypeId="urn:microsoft.com/office/officeart/2005/8/layout/radial5" loCatId="cycle" qsTypeId="urn:microsoft.com/office/officeart/2005/8/quickstyle/3d3" qsCatId="3D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F5AF4286-EFB9-4718-BA26-7B70DA2DA5F1}">
      <dgm:prSet phldrT="[Текст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Психические процессы</a:t>
          </a:r>
          <a:endParaRPr lang="ru-RU" b="1" i="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31EEC9-8238-4FD9-9EBB-5010FCC02D20}" type="parTrans" cxnId="{BCBB757B-B877-435D-A0A4-0D03A665D31D}">
      <dgm:prSet/>
      <dgm:spPr/>
      <dgm:t>
        <a:bodyPr/>
        <a:lstStyle/>
        <a:p>
          <a:endParaRPr lang="ru-RU"/>
        </a:p>
      </dgm:t>
    </dgm:pt>
    <dgm:pt modelId="{68549DB2-2DAD-4F3E-8626-7CBBB06FCC6C}" type="sibTrans" cxnId="{BCBB757B-B877-435D-A0A4-0D03A665D31D}">
      <dgm:prSet/>
      <dgm:spPr/>
      <dgm:t>
        <a:bodyPr/>
        <a:lstStyle/>
        <a:p>
          <a:endParaRPr lang="ru-RU"/>
        </a:p>
      </dgm:t>
    </dgm:pt>
    <dgm:pt modelId="{156B15B9-CBEA-44A2-9A0E-999C3B9711CD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i="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Восприятие</a:t>
          </a:r>
          <a:endParaRPr lang="ru-RU" b="1" i="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BC19D2-EDDC-4FF9-BCEF-C55C366CF6C3}" type="parTrans" cxnId="{E8A7A51D-A81A-4AEB-8B4B-EF8D61DB84E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A628586C-8958-4561-B50F-D88A18DD1141}" type="sibTrans" cxnId="{E8A7A51D-A81A-4AEB-8B4B-EF8D61DB84E4}">
      <dgm:prSet/>
      <dgm:spPr/>
      <dgm:t>
        <a:bodyPr/>
        <a:lstStyle/>
        <a:p>
          <a:endParaRPr lang="ru-RU"/>
        </a:p>
      </dgm:t>
    </dgm:pt>
    <dgm:pt modelId="{CBFDA598-2B51-4F40-9453-6AA29B184DF1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i="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Внимание</a:t>
          </a:r>
          <a:endParaRPr lang="ru-RU" b="1" i="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493262-9328-4383-BDE8-9D746530A70F}" type="parTrans" cxnId="{AE3BD27B-973F-46A8-95D6-B23ECBBD3423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2B9D9819-5AD8-4179-84DE-AF7223196971}" type="sibTrans" cxnId="{AE3BD27B-973F-46A8-95D6-B23ECBBD3423}">
      <dgm:prSet/>
      <dgm:spPr/>
      <dgm:t>
        <a:bodyPr/>
        <a:lstStyle/>
        <a:p>
          <a:endParaRPr lang="ru-RU"/>
        </a:p>
      </dgm:t>
    </dgm:pt>
    <dgm:pt modelId="{604CD997-CB33-4A95-8BA4-76ED9B5FE991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i="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Память</a:t>
          </a:r>
          <a:endParaRPr lang="ru-RU" b="1" i="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A16C11-A4FE-4558-9ADE-8C7179D4EFEE}" type="parTrans" cxnId="{51FA8BDA-339D-4085-897E-47E762BB6EB1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E8DC68D0-AACD-47BA-89F6-9322635DD974}" type="sibTrans" cxnId="{51FA8BDA-339D-4085-897E-47E762BB6EB1}">
      <dgm:prSet/>
      <dgm:spPr/>
      <dgm:t>
        <a:bodyPr/>
        <a:lstStyle/>
        <a:p>
          <a:endParaRPr lang="ru-RU"/>
        </a:p>
      </dgm:t>
    </dgm:pt>
    <dgm:pt modelId="{CF7761E2-D44B-4166-B95C-284CC68380D7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i="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Мышление</a:t>
          </a:r>
          <a:endParaRPr lang="ru-RU" b="1" i="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F2D9FA-E9C1-4906-9C32-4097C0991DDA}" type="parTrans" cxnId="{34679E81-86D1-48B7-B2C8-7560CFD215AB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74844B79-BD5B-4BBD-B547-4B652401BD1D}" type="sibTrans" cxnId="{34679E81-86D1-48B7-B2C8-7560CFD215AB}">
      <dgm:prSet/>
      <dgm:spPr/>
      <dgm:t>
        <a:bodyPr/>
        <a:lstStyle/>
        <a:p>
          <a:endParaRPr lang="ru-RU"/>
        </a:p>
      </dgm:t>
    </dgm:pt>
    <dgm:pt modelId="{7F7456A1-EB1D-45C5-96A8-FEC1A2A4338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1" i="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Творческие способности</a:t>
          </a:r>
          <a:endParaRPr lang="ru-RU" b="1" i="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354BF2-5844-45C8-92E4-6740B0AFAD04}" type="parTrans" cxnId="{A1D5D0BF-45E5-4B65-8E53-4C0F8C54BED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FA60AA5E-7530-4907-925E-D79806C5A993}" type="sibTrans" cxnId="{A1D5D0BF-45E5-4B65-8E53-4C0F8C54BEDE}">
      <dgm:prSet/>
      <dgm:spPr/>
      <dgm:t>
        <a:bodyPr/>
        <a:lstStyle/>
        <a:p>
          <a:endParaRPr lang="ru-RU"/>
        </a:p>
      </dgm:t>
    </dgm:pt>
    <dgm:pt modelId="{1B1662C5-9756-4E38-BC2E-E0493C8EA35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i="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Воображение</a:t>
          </a:r>
          <a:endParaRPr lang="ru-RU" b="1" i="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2CC3E9-AE87-41FA-A93C-8DCA45EC9273}" type="sibTrans" cxnId="{3AF5B313-B105-43CA-ACAA-8EBBF59459E6}">
      <dgm:prSet/>
      <dgm:spPr/>
      <dgm:t>
        <a:bodyPr/>
        <a:lstStyle/>
        <a:p>
          <a:endParaRPr lang="ru-RU"/>
        </a:p>
      </dgm:t>
    </dgm:pt>
    <dgm:pt modelId="{43B41DE9-4F1A-40A1-A12D-1256DD8B231D}" type="parTrans" cxnId="{3AF5B313-B105-43CA-ACAA-8EBBF59459E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101059AD-B4FD-4779-AAFF-50E552F22CEA}" type="pres">
      <dgm:prSet presAssocID="{8A538B84-F86D-44DC-B487-EED7F26543D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35B749-D984-4C72-97CF-ECF38F173A04}" type="pres">
      <dgm:prSet presAssocID="{F5AF4286-EFB9-4718-BA26-7B70DA2DA5F1}" presName="centerShape" presStyleLbl="node0" presStyleIdx="0" presStyleCnt="1"/>
      <dgm:spPr/>
      <dgm:t>
        <a:bodyPr/>
        <a:lstStyle/>
        <a:p>
          <a:endParaRPr lang="ru-RU"/>
        </a:p>
      </dgm:t>
    </dgm:pt>
    <dgm:pt modelId="{75DF1069-0524-4E90-A1D6-9C04D9F35042}" type="pres">
      <dgm:prSet presAssocID="{BCBC19D2-EDDC-4FF9-BCEF-C55C366CF6C3}" presName="parTrans" presStyleLbl="sibTrans2D1" presStyleIdx="0" presStyleCnt="6"/>
      <dgm:spPr/>
      <dgm:t>
        <a:bodyPr/>
        <a:lstStyle/>
        <a:p>
          <a:endParaRPr lang="ru-RU"/>
        </a:p>
      </dgm:t>
    </dgm:pt>
    <dgm:pt modelId="{A23BB767-81C5-4E4E-8997-D8FF0BD4C765}" type="pres">
      <dgm:prSet presAssocID="{BCBC19D2-EDDC-4FF9-BCEF-C55C366CF6C3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0A0F4466-1E0E-4B39-94E9-94F19E3225F9}" type="pres">
      <dgm:prSet presAssocID="{156B15B9-CBEA-44A2-9A0E-999C3B9711C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BD4519-FEF5-443A-A1E0-173DE8A3B4E2}" type="pres">
      <dgm:prSet presAssocID="{1E493262-9328-4383-BDE8-9D746530A70F}" presName="parTrans" presStyleLbl="sibTrans2D1" presStyleIdx="1" presStyleCnt="6"/>
      <dgm:spPr/>
      <dgm:t>
        <a:bodyPr/>
        <a:lstStyle/>
        <a:p>
          <a:endParaRPr lang="ru-RU"/>
        </a:p>
      </dgm:t>
    </dgm:pt>
    <dgm:pt modelId="{D86777AD-317E-44CD-9C5E-B98D399B5A29}" type="pres">
      <dgm:prSet presAssocID="{1E493262-9328-4383-BDE8-9D746530A70F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0082495A-CA11-4788-8E94-1FDE1B10826E}" type="pres">
      <dgm:prSet presAssocID="{CBFDA598-2B51-4F40-9453-6AA29B184DF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0B1B2E-8C40-4140-9836-EAE7C2FDE585}" type="pres">
      <dgm:prSet presAssocID="{7CA16C11-A4FE-4558-9ADE-8C7179D4EFEE}" presName="parTrans" presStyleLbl="sibTrans2D1" presStyleIdx="2" presStyleCnt="6"/>
      <dgm:spPr/>
      <dgm:t>
        <a:bodyPr/>
        <a:lstStyle/>
        <a:p>
          <a:endParaRPr lang="ru-RU"/>
        </a:p>
      </dgm:t>
    </dgm:pt>
    <dgm:pt modelId="{386E46DE-15B0-4B03-92BF-2B4A8228D08C}" type="pres">
      <dgm:prSet presAssocID="{7CA16C11-A4FE-4558-9ADE-8C7179D4EFEE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304FC902-78AE-4F9A-8EF6-BBABBACB057E}" type="pres">
      <dgm:prSet presAssocID="{604CD997-CB33-4A95-8BA4-76ED9B5FE99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6C52A6-6F65-42E6-941C-691A7C564233}" type="pres">
      <dgm:prSet presAssocID="{F5F2D9FA-E9C1-4906-9C32-4097C0991DDA}" presName="parTrans" presStyleLbl="sibTrans2D1" presStyleIdx="3" presStyleCnt="6"/>
      <dgm:spPr/>
      <dgm:t>
        <a:bodyPr/>
        <a:lstStyle/>
        <a:p>
          <a:endParaRPr lang="ru-RU"/>
        </a:p>
      </dgm:t>
    </dgm:pt>
    <dgm:pt modelId="{4B9D7378-3C57-4EF8-A0C7-64494B91D2F8}" type="pres">
      <dgm:prSet presAssocID="{F5F2D9FA-E9C1-4906-9C32-4097C0991DDA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D4CC4E7F-5D49-4246-835C-E890A852E1E5}" type="pres">
      <dgm:prSet presAssocID="{CF7761E2-D44B-4166-B95C-284CC68380D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F7FC9-F164-4B5F-A6EA-05D7C0184195}" type="pres">
      <dgm:prSet presAssocID="{43B41DE9-4F1A-40A1-A12D-1256DD8B231D}" presName="parTrans" presStyleLbl="sibTrans2D1" presStyleIdx="4" presStyleCnt="6"/>
      <dgm:spPr/>
      <dgm:t>
        <a:bodyPr/>
        <a:lstStyle/>
        <a:p>
          <a:endParaRPr lang="ru-RU"/>
        </a:p>
      </dgm:t>
    </dgm:pt>
    <dgm:pt modelId="{7CC41D64-DD70-4A1A-86DF-798419714E23}" type="pres">
      <dgm:prSet presAssocID="{43B41DE9-4F1A-40A1-A12D-1256DD8B231D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246D9B0C-CF4A-4042-A201-CD41871D914B}" type="pres">
      <dgm:prSet presAssocID="{1B1662C5-9756-4E38-BC2E-E0493C8EA35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43C12-1CD2-4C80-B491-33E3F84A64A9}" type="pres">
      <dgm:prSet presAssocID="{10354BF2-5844-45C8-92E4-6740B0AFAD04}" presName="parTrans" presStyleLbl="sibTrans2D1" presStyleIdx="5" presStyleCnt="6"/>
      <dgm:spPr/>
      <dgm:t>
        <a:bodyPr/>
        <a:lstStyle/>
        <a:p>
          <a:endParaRPr lang="ru-RU"/>
        </a:p>
      </dgm:t>
    </dgm:pt>
    <dgm:pt modelId="{CE0C2229-6FE4-449B-B79A-681ACF6B1B03}" type="pres">
      <dgm:prSet presAssocID="{10354BF2-5844-45C8-92E4-6740B0AFAD04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4B427341-10EB-48A0-AADC-99DAA2B54E69}" type="pres">
      <dgm:prSet presAssocID="{7F7456A1-EB1D-45C5-96A8-FEC1A2A4338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BF5EC5-3F17-4428-A422-563B6E6639DE}" type="presOf" srcId="{BCBC19D2-EDDC-4FF9-BCEF-C55C366CF6C3}" destId="{A23BB767-81C5-4E4E-8997-D8FF0BD4C765}" srcOrd="1" destOrd="0" presId="urn:microsoft.com/office/officeart/2005/8/layout/radial5"/>
    <dgm:cxn modelId="{BCBB757B-B877-435D-A0A4-0D03A665D31D}" srcId="{8A538B84-F86D-44DC-B487-EED7F26543D3}" destId="{F5AF4286-EFB9-4718-BA26-7B70DA2DA5F1}" srcOrd="0" destOrd="0" parTransId="{B131EEC9-8238-4FD9-9EBB-5010FCC02D20}" sibTransId="{68549DB2-2DAD-4F3E-8626-7CBBB06FCC6C}"/>
    <dgm:cxn modelId="{66F47AB5-FE4B-4FD2-AC54-9BA982A9D6D2}" type="presOf" srcId="{604CD997-CB33-4A95-8BA4-76ED9B5FE991}" destId="{304FC902-78AE-4F9A-8EF6-BBABBACB057E}" srcOrd="0" destOrd="0" presId="urn:microsoft.com/office/officeart/2005/8/layout/radial5"/>
    <dgm:cxn modelId="{32C6DC5C-4E59-4CA0-926F-1919F784F2B4}" type="presOf" srcId="{1E493262-9328-4383-BDE8-9D746530A70F}" destId="{D86777AD-317E-44CD-9C5E-B98D399B5A29}" srcOrd="1" destOrd="0" presId="urn:microsoft.com/office/officeart/2005/8/layout/radial5"/>
    <dgm:cxn modelId="{E8A7A51D-A81A-4AEB-8B4B-EF8D61DB84E4}" srcId="{F5AF4286-EFB9-4718-BA26-7B70DA2DA5F1}" destId="{156B15B9-CBEA-44A2-9A0E-999C3B9711CD}" srcOrd="0" destOrd="0" parTransId="{BCBC19D2-EDDC-4FF9-BCEF-C55C366CF6C3}" sibTransId="{A628586C-8958-4561-B50F-D88A18DD1141}"/>
    <dgm:cxn modelId="{DBF6EB36-430B-4827-9F85-D3E284F6FD36}" type="presOf" srcId="{CF7761E2-D44B-4166-B95C-284CC68380D7}" destId="{D4CC4E7F-5D49-4246-835C-E890A852E1E5}" srcOrd="0" destOrd="0" presId="urn:microsoft.com/office/officeart/2005/8/layout/radial5"/>
    <dgm:cxn modelId="{B0269B2B-8D9A-459A-91A4-8DA8D41DA07A}" type="presOf" srcId="{F5F2D9FA-E9C1-4906-9C32-4097C0991DDA}" destId="{4B9D7378-3C57-4EF8-A0C7-64494B91D2F8}" srcOrd="1" destOrd="0" presId="urn:microsoft.com/office/officeart/2005/8/layout/radial5"/>
    <dgm:cxn modelId="{BAA52D7A-706C-4A77-95D2-EFD826A55ED7}" type="presOf" srcId="{43B41DE9-4F1A-40A1-A12D-1256DD8B231D}" destId="{7CC41D64-DD70-4A1A-86DF-798419714E23}" srcOrd="1" destOrd="0" presId="urn:microsoft.com/office/officeart/2005/8/layout/radial5"/>
    <dgm:cxn modelId="{A1D5D0BF-45E5-4B65-8E53-4C0F8C54BEDE}" srcId="{F5AF4286-EFB9-4718-BA26-7B70DA2DA5F1}" destId="{7F7456A1-EB1D-45C5-96A8-FEC1A2A43384}" srcOrd="5" destOrd="0" parTransId="{10354BF2-5844-45C8-92E4-6740B0AFAD04}" sibTransId="{FA60AA5E-7530-4907-925E-D79806C5A993}"/>
    <dgm:cxn modelId="{C006EC2E-D09D-48BB-8724-7BF3B0FE639A}" type="presOf" srcId="{7CA16C11-A4FE-4558-9ADE-8C7179D4EFEE}" destId="{386E46DE-15B0-4B03-92BF-2B4A8228D08C}" srcOrd="1" destOrd="0" presId="urn:microsoft.com/office/officeart/2005/8/layout/radial5"/>
    <dgm:cxn modelId="{3AF5B313-B105-43CA-ACAA-8EBBF59459E6}" srcId="{F5AF4286-EFB9-4718-BA26-7B70DA2DA5F1}" destId="{1B1662C5-9756-4E38-BC2E-E0493C8EA354}" srcOrd="4" destOrd="0" parTransId="{43B41DE9-4F1A-40A1-A12D-1256DD8B231D}" sibTransId="{422CC3E9-AE87-41FA-A93C-8DCA45EC9273}"/>
    <dgm:cxn modelId="{A057D380-EB7C-4883-90EA-11DE02F24B44}" type="presOf" srcId="{CBFDA598-2B51-4F40-9453-6AA29B184DF1}" destId="{0082495A-CA11-4788-8E94-1FDE1B10826E}" srcOrd="0" destOrd="0" presId="urn:microsoft.com/office/officeart/2005/8/layout/radial5"/>
    <dgm:cxn modelId="{AE3BD27B-973F-46A8-95D6-B23ECBBD3423}" srcId="{F5AF4286-EFB9-4718-BA26-7B70DA2DA5F1}" destId="{CBFDA598-2B51-4F40-9453-6AA29B184DF1}" srcOrd="1" destOrd="0" parTransId="{1E493262-9328-4383-BDE8-9D746530A70F}" sibTransId="{2B9D9819-5AD8-4179-84DE-AF7223196971}"/>
    <dgm:cxn modelId="{19D783D9-DBFA-4BF7-8D24-744022A7D87A}" type="presOf" srcId="{1B1662C5-9756-4E38-BC2E-E0493C8EA354}" destId="{246D9B0C-CF4A-4042-A201-CD41871D914B}" srcOrd="0" destOrd="0" presId="urn:microsoft.com/office/officeart/2005/8/layout/radial5"/>
    <dgm:cxn modelId="{2E419753-E580-4748-8987-529D1219FCFE}" type="presOf" srcId="{156B15B9-CBEA-44A2-9A0E-999C3B9711CD}" destId="{0A0F4466-1E0E-4B39-94E9-94F19E3225F9}" srcOrd="0" destOrd="0" presId="urn:microsoft.com/office/officeart/2005/8/layout/radial5"/>
    <dgm:cxn modelId="{19B563F1-91C7-464A-BC90-292643587678}" type="presOf" srcId="{F5F2D9FA-E9C1-4906-9C32-4097C0991DDA}" destId="{3D6C52A6-6F65-42E6-941C-691A7C564233}" srcOrd="0" destOrd="0" presId="urn:microsoft.com/office/officeart/2005/8/layout/radial5"/>
    <dgm:cxn modelId="{020A9A19-A5CF-4ED7-A010-3D0C9CE01583}" type="presOf" srcId="{10354BF2-5844-45C8-92E4-6740B0AFAD04}" destId="{B8A43C12-1CD2-4C80-B491-33E3F84A64A9}" srcOrd="0" destOrd="0" presId="urn:microsoft.com/office/officeart/2005/8/layout/radial5"/>
    <dgm:cxn modelId="{C9E9E9A6-C825-43F1-9EEA-886FDF38FE4E}" type="presOf" srcId="{BCBC19D2-EDDC-4FF9-BCEF-C55C366CF6C3}" destId="{75DF1069-0524-4E90-A1D6-9C04D9F35042}" srcOrd="0" destOrd="0" presId="urn:microsoft.com/office/officeart/2005/8/layout/radial5"/>
    <dgm:cxn modelId="{1742070D-9798-46DE-A1C8-C8E0B18C4B08}" type="presOf" srcId="{7CA16C11-A4FE-4558-9ADE-8C7179D4EFEE}" destId="{800B1B2E-8C40-4140-9836-EAE7C2FDE585}" srcOrd="0" destOrd="0" presId="urn:microsoft.com/office/officeart/2005/8/layout/radial5"/>
    <dgm:cxn modelId="{FDFDCB22-5ADE-4231-AA9B-BE466037A23E}" type="presOf" srcId="{43B41DE9-4F1A-40A1-A12D-1256DD8B231D}" destId="{99DF7FC9-F164-4B5F-A6EA-05D7C0184195}" srcOrd="0" destOrd="0" presId="urn:microsoft.com/office/officeart/2005/8/layout/radial5"/>
    <dgm:cxn modelId="{6D2DB475-02C8-47D2-98BC-D08742451576}" type="presOf" srcId="{10354BF2-5844-45C8-92E4-6740B0AFAD04}" destId="{CE0C2229-6FE4-449B-B79A-681ACF6B1B03}" srcOrd="1" destOrd="0" presId="urn:microsoft.com/office/officeart/2005/8/layout/radial5"/>
    <dgm:cxn modelId="{51FA8BDA-339D-4085-897E-47E762BB6EB1}" srcId="{F5AF4286-EFB9-4718-BA26-7B70DA2DA5F1}" destId="{604CD997-CB33-4A95-8BA4-76ED9B5FE991}" srcOrd="2" destOrd="0" parTransId="{7CA16C11-A4FE-4558-9ADE-8C7179D4EFEE}" sibTransId="{E8DC68D0-AACD-47BA-89F6-9322635DD974}"/>
    <dgm:cxn modelId="{8B967354-0CE0-4496-AA5F-3FD3C35F3B7D}" type="presOf" srcId="{F5AF4286-EFB9-4718-BA26-7B70DA2DA5F1}" destId="{D135B749-D984-4C72-97CF-ECF38F173A04}" srcOrd="0" destOrd="0" presId="urn:microsoft.com/office/officeart/2005/8/layout/radial5"/>
    <dgm:cxn modelId="{FC006668-5EC2-45D0-BFDD-9553D10ADE60}" type="presOf" srcId="{7F7456A1-EB1D-45C5-96A8-FEC1A2A43384}" destId="{4B427341-10EB-48A0-AADC-99DAA2B54E69}" srcOrd="0" destOrd="0" presId="urn:microsoft.com/office/officeart/2005/8/layout/radial5"/>
    <dgm:cxn modelId="{34679E81-86D1-48B7-B2C8-7560CFD215AB}" srcId="{F5AF4286-EFB9-4718-BA26-7B70DA2DA5F1}" destId="{CF7761E2-D44B-4166-B95C-284CC68380D7}" srcOrd="3" destOrd="0" parTransId="{F5F2D9FA-E9C1-4906-9C32-4097C0991DDA}" sibTransId="{74844B79-BD5B-4BBD-B547-4B652401BD1D}"/>
    <dgm:cxn modelId="{7F1F3853-846C-4FB3-80D7-CF3AA4D599AF}" type="presOf" srcId="{8A538B84-F86D-44DC-B487-EED7F26543D3}" destId="{101059AD-B4FD-4779-AAFF-50E552F22CEA}" srcOrd="0" destOrd="0" presId="urn:microsoft.com/office/officeart/2005/8/layout/radial5"/>
    <dgm:cxn modelId="{1C501444-143E-446A-A888-B2C4B7EADF19}" type="presOf" srcId="{1E493262-9328-4383-BDE8-9D746530A70F}" destId="{0EBD4519-FEF5-443A-A1E0-173DE8A3B4E2}" srcOrd="0" destOrd="0" presId="urn:microsoft.com/office/officeart/2005/8/layout/radial5"/>
    <dgm:cxn modelId="{A447F95E-307C-4E0D-A908-0E56ECC072C0}" type="presParOf" srcId="{101059AD-B4FD-4779-AAFF-50E552F22CEA}" destId="{D135B749-D984-4C72-97CF-ECF38F173A04}" srcOrd="0" destOrd="0" presId="urn:microsoft.com/office/officeart/2005/8/layout/radial5"/>
    <dgm:cxn modelId="{DD8AEEBB-4D75-4518-97EE-1C69D5149BC2}" type="presParOf" srcId="{101059AD-B4FD-4779-AAFF-50E552F22CEA}" destId="{75DF1069-0524-4E90-A1D6-9C04D9F35042}" srcOrd="1" destOrd="0" presId="urn:microsoft.com/office/officeart/2005/8/layout/radial5"/>
    <dgm:cxn modelId="{5D2BE1E4-6313-491B-AEBE-009576C23B97}" type="presParOf" srcId="{75DF1069-0524-4E90-A1D6-9C04D9F35042}" destId="{A23BB767-81C5-4E4E-8997-D8FF0BD4C765}" srcOrd="0" destOrd="0" presId="urn:microsoft.com/office/officeart/2005/8/layout/radial5"/>
    <dgm:cxn modelId="{E1214B74-CDC1-4FF8-9E54-AFCFFB8EC69C}" type="presParOf" srcId="{101059AD-B4FD-4779-AAFF-50E552F22CEA}" destId="{0A0F4466-1E0E-4B39-94E9-94F19E3225F9}" srcOrd="2" destOrd="0" presId="urn:microsoft.com/office/officeart/2005/8/layout/radial5"/>
    <dgm:cxn modelId="{A5BA31CE-636E-48F8-95CB-043D84B57584}" type="presParOf" srcId="{101059AD-B4FD-4779-AAFF-50E552F22CEA}" destId="{0EBD4519-FEF5-443A-A1E0-173DE8A3B4E2}" srcOrd="3" destOrd="0" presId="urn:microsoft.com/office/officeart/2005/8/layout/radial5"/>
    <dgm:cxn modelId="{1413E94B-F5DE-4520-B75E-9C4D2BD6C541}" type="presParOf" srcId="{0EBD4519-FEF5-443A-A1E0-173DE8A3B4E2}" destId="{D86777AD-317E-44CD-9C5E-B98D399B5A29}" srcOrd="0" destOrd="0" presId="urn:microsoft.com/office/officeart/2005/8/layout/radial5"/>
    <dgm:cxn modelId="{5A6E71FD-9EFC-4CB1-8923-FC52A3D77AD1}" type="presParOf" srcId="{101059AD-B4FD-4779-AAFF-50E552F22CEA}" destId="{0082495A-CA11-4788-8E94-1FDE1B10826E}" srcOrd="4" destOrd="0" presId="urn:microsoft.com/office/officeart/2005/8/layout/radial5"/>
    <dgm:cxn modelId="{FDC56758-D266-4D7D-82B6-A0F325FC8749}" type="presParOf" srcId="{101059AD-B4FD-4779-AAFF-50E552F22CEA}" destId="{800B1B2E-8C40-4140-9836-EAE7C2FDE585}" srcOrd="5" destOrd="0" presId="urn:microsoft.com/office/officeart/2005/8/layout/radial5"/>
    <dgm:cxn modelId="{E67D1092-24BA-4C1F-8187-97BE36DE4623}" type="presParOf" srcId="{800B1B2E-8C40-4140-9836-EAE7C2FDE585}" destId="{386E46DE-15B0-4B03-92BF-2B4A8228D08C}" srcOrd="0" destOrd="0" presId="urn:microsoft.com/office/officeart/2005/8/layout/radial5"/>
    <dgm:cxn modelId="{D35C4C1D-BCDB-4C0F-901E-81EB5B93B64C}" type="presParOf" srcId="{101059AD-B4FD-4779-AAFF-50E552F22CEA}" destId="{304FC902-78AE-4F9A-8EF6-BBABBACB057E}" srcOrd="6" destOrd="0" presId="urn:microsoft.com/office/officeart/2005/8/layout/radial5"/>
    <dgm:cxn modelId="{809448E0-7C5E-4813-B02D-406E092FD55A}" type="presParOf" srcId="{101059AD-B4FD-4779-AAFF-50E552F22CEA}" destId="{3D6C52A6-6F65-42E6-941C-691A7C564233}" srcOrd="7" destOrd="0" presId="urn:microsoft.com/office/officeart/2005/8/layout/radial5"/>
    <dgm:cxn modelId="{E7663EBE-61AF-4CE2-A2DE-1E5E4B0138F9}" type="presParOf" srcId="{3D6C52A6-6F65-42E6-941C-691A7C564233}" destId="{4B9D7378-3C57-4EF8-A0C7-64494B91D2F8}" srcOrd="0" destOrd="0" presId="urn:microsoft.com/office/officeart/2005/8/layout/radial5"/>
    <dgm:cxn modelId="{93ABFD0F-C682-4F5E-A771-5BFEE00C9395}" type="presParOf" srcId="{101059AD-B4FD-4779-AAFF-50E552F22CEA}" destId="{D4CC4E7F-5D49-4246-835C-E890A852E1E5}" srcOrd="8" destOrd="0" presId="urn:microsoft.com/office/officeart/2005/8/layout/radial5"/>
    <dgm:cxn modelId="{3892C704-B863-41B1-9DA8-59204D1E1BD8}" type="presParOf" srcId="{101059AD-B4FD-4779-AAFF-50E552F22CEA}" destId="{99DF7FC9-F164-4B5F-A6EA-05D7C0184195}" srcOrd="9" destOrd="0" presId="urn:microsoft.com/office/officeart/2005/8/layout/radial5"/>
    <dgm:cxn modelId="{5C306BF1-03C5-4695-AE80-06F6C64FDCA5}" type="presParOf" srcId="{99DF7FC9-F164-4B5F-A6EA-05D7C0184195}" destId="{7CC41D64-DD70-4A1A-86DF-798419714E23}" srcOrd="0" destOrd="0" presId="urn:microsoft.com/office/officeart/2005/8/layout/radial5"/>
    <dgm:cxn modelId="{CF8B4DBB-0281-4E05-BC93-C236BF41BFE8}" type="presParOf" srcId="{101059AD-B4FD-4779-AAFF-50E552F22CEA}" destId="{246D9B0C-CF4A-4042-A201-CD41871D914B}" srcOrd="10" destOrd="0" presId="urn:microsoft.com/office/officeart/2005/8/layout/radial5"/>
    <dgm:cxn modelId="{F6040A2A-9A98-4F55-97D7-3EC81B4700C6}" type="presParOf" srcId="{101059AD-B4FD-4779-AAFF-50E552F22CEA}" destId="{B8A43C12-1CD2-4C80-B491-33E3F84A64A9}" srcOrd="11" destOrd="0" presId="urn:microsoft.com/office/officeart/2005/8/layout/radial5"/>
    <dgm:cxn modelId="{868C3D60-F652-48A3-8AB4-D5C52BDC6D28}" type="presParOf" srcId="{B8A43C12-1CD2-4C80-B491-33E3F84A64A9}" destId="{CE0C2229-6FE4-449B-B79A-681ACF6B1B03}" srcOrd="0" destOrd="0" presId="urn:microsoft.com/office/officeart/2005/8/layout/radial5"/>
    <dgm:cxn modelId="{B8641ED2-8BF3-492B-8DC8-9B8C7C9A910F}" type="presParOf" srcId="{101059AD-B4FD-4779-AAFF-50E552F22CEA}" destId="{4B427341-10EB-48A0-AADC-99DAA2B54E69}" srcOrd="1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F59D67-C3E9-4BF0-BF64-64F8E18E3113}">
      <dsp:nvSpPr>
        <dsp:cNvPr id="0" name=""/>
        <dsp:cNvSpPr/>
      </dsp:nvSpPr>
      <dsp:spPr>
        <a:xfrm rot="10800000">
          <a:off x="2087080" y="1515"/>
          <a:ext cx="7853192" cy="43608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300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развитие у детей логико-математических представлений (представлений о математических свойствах и отношениях предметов, конкретных величинах, числах, геометрических фигурах, зависимостях и закономерностях);</a:t>
          </a:r>
          <a:endParaRPr lang="ru-RU" sz="1100" kern="1200" dirty="0"/>
        </a:p>
      </dsp:txBody>
      <dsp:txXfrm rot="10800000">
        <a:off x="2087080" y="1515"/>
        <a:ext cx="7853192" cy="436081"/>
      </dsp:txXfrm>
    </dsp:sp>
    <dsp:sp modelId="{EA0A53C4-9736-43D4-9217-4900EA62B9F3}">
      <dsp:nvSpPr>
        <dsp:cNvPr id="0" name=""/>
        <dsp:cNvSpPr/>
      </dsp:nvSpPr>
      <dsp:spPr>
        <a:xfrm>
          <a:off x="1869039" y="1515"/>
          <a:ext cx="436081" cy="4360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630AC32-B9F3-4851-AE24-AD90AC53E01F}">
      <dsp:nvSpPr>
        <dsp:cNvPr id="0" name=""/>
        <dsp:cNvSpPr/>
      </dsp:nvSpPr>
      <dsp:spPr>
        <a:xfrm rot="10800000">
          <a:off x="2087080" y="567769"/>
          <a:ext cx="7853192" cy="43608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300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развитие сенсорных (предметно-действенных) способов познания математических свойств и отношений: обследование, сопоставление, группировка, упорядочение, разбиение;</a:t>
          </a:r>
          <a:endParaRPr lang="ru-RU" sz="1100" kern="1200" dirty="0"/>
        </a:p>
      </dsp:txBody>
      <dsp:txXfrm rot="10800000">
        <a:off x="2087080" y="567769"/>
        <a:ext cx="7853192" cy="436081"/>
      </dsp:txXfrm>
    </dsp:sp>
    <dsp:sp modelId="{AF55928F-DF6A-47C3-B457-75FD09B0B21E}">
      <dsp:nvSpPr>
        <dsp:cNvPr id="0" name=""/>
        <dsp:cNvSpPr/>
      </dsp:nvSpPr>
      <dsp:spPr>
        <a:xfrm>
          <a:off x="1869039" y="567769"/>
          <a:ext cx="436081" cy="4360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6727A08-1826-4847-9013-60DF7E28220E}">
      <dsp:nvSpPr>
        <dsp:cNvPr id="0" name=""/>
        <dsp:cNvSpPr/>
      </dsp:nvSpPr>
      <dsp:spPr>
        <a:xfrm rot="10800000">
          <a:off x="2087080" y="1134023"/>
          <a:ext cx="7853192" cy="43608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300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освоение детьми экспериментально-исследовательских способов познания математического содержания (воссоздание, экспериментирование, моделирование, трансформация);</a:t>
          </a:r>
          <a:endParaRPr lang="ru-RU" sz="1100" kern="1200" dirty="0"/>
        </a:p>
      </dsp:txBody>
      <dsp:txXfrm rot="10800000">
        <a:off x="2087080" y="1134023"/>
        <a:ext cx="7853192" cy="436081"/>
      </dsp:txXfrm>
    </dsp:sp>
    <dsp:sp modelId="{6E6F9062-C432-425E-B5D6-27C9755B26AD}">
      <dsp:nvSpPr>
        <dsp:cNvPr id="0" name=""/>
        <dsp:cNvSpPr/>
      </dsp:nvSpPr>
      <dsp:spPr>
        <a:xfrm>
          <a:off x="1869039" y="1134023"/>
          <a:ext cx="436081" cy="4360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9C5A6C1-3749-4E8B-A421-09E661BF63EB}">
      <dsp:nvSpPr>
        <dsp:cNvPr id="0" name=""/>
        <dsp:cNvSpPr/>
      </dsp:nvSpPr>
      <dsp:spPr>
        <a:xfrm rot="10800000">
          <a:off x="2087080" y="1700278"/>
          <a:ext cx="7853192" cy="43608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300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развитие у детей логических способов познания математических свойств и отношений (анализ, абстрагирование, отрицание, сравнение, обобщение, классификация, </a:t>
          </a:r>
          <a:r>
            <a:rPr lang="ru-RU" sz="1100" kern="1200" dirty="0" err="1" smtClean="0"/>
            <a:t>сериация</a:t>
          </a:r>
          <a:r>
            <a:rPr lang="ru-RU" sz="1100" kern="1200" dirty="0" smtClean="0"/>
            <a:t>);</a:t>
          </a:r>
          <a:endParaRPr lang="ru-RU" sz="1100" kern="1200" dirty="0"/>
        </a:p>
      </dsp:txBody>
      <dsp:txXfrm rot="10800000">
        <a:off x="2087080" y="1700278"/>
        <a:ext cx="7853192" cy="436081"/>
      </dsp:txXfrm>
    </dsp:sp>
    <dsp:sp modelId="{B5341FCE-C51F-42BB-A2B4-C12B7272F345}">
      <dsp:nvSpPr>
        <dsp:cNvPr id="0" name=""/>
        <dsp:cNvSpPr/>
      </dsp:nvSpPr>
      <dsp:spPr>
        <a:xfrm>
          <a:off x="1869039" y="1700278"/>
          <a:ext cx="436081" cy="4360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B9C470F-E5C5-479F-B601-6FADE67C106C}">
      <dsp:nvSpPr>
        <dsp:cNvPr id="0" name=""/>
        <dsp:cNvSpPr/>
      </dsp:nvSpPr>
      <dsp:spPr>
        <a:xfrm rot="10800000">
          <a:off x="2087080" y="2266532"/>
          <a:ext cx="7853192" cy="43608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300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овладение детьми математическими способами познания действительности: счёт, измерение, простейшие вычисления;</a:t>
          </a:r>
          <a:endParaRPr lang="ru-RU" sz="1100" kern="1200" dirty="0"/>
        </a:p>
      </dsp:txBody>
      <dsp:txXfrm rot="10800000">
        <a:off x="2087080" y="2266532"/>
        <a:ext cx="7853192" cy="436081"/>
      </dsp:txXfrm>
    </dsp:sp>
    <dsp:sp modelId="{02FE6B98-99AD-43F0-A964-85B5A6EA8975}">
      <dsp:nvSpPr>
        <dsp:cNvPr id="0" name=""/>
        <dsp:cNvSpPr/>
      </dsp:nvSpPr>
      <dsp:spPr>
        <a:xfrm>
          <a:off x="1869039" y="2266532"/>
          <a:ext cx="436081" cy="4360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99FFB80-BAA9-43B5-AE42-25F643CE0F4E}">
      <dsp:nvSpPr>
        <dsp:cNvPr id="0" name=""/>
        <dsp:cNvSpPr/>
      </dsp:nvSpPr>
      <dsp:spPr>
        <a:xfrm rot="10800000">
          <a:off x="2087080" y="2832787"/>
          <a:ext cx="7853192" cy="43608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300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развитие интеллектуально-творческих проявлений детей: находчивости, смекалки, догадки, сообразительности, стремления к поиску нестандартных решений задач;</a:t>
          </a:r>
          <a:endParaRPr lang="ru-RU" sz="1100" kern="1200" dirty="0"/>
        </a:p>
      </dsp:txBody>
      <dsp:txXfrm rot="10800000">
        <a:off x="2087080" y="2832787"/>
        <a:ext cx="7853192" cy="436081"/>
      </dsp:txXfrm>
    </dsp:sp>
    <dsp:sp modelId="{841879DD-DD65-4F9B-A18C-5CAA7DE7C830}">
      <dsp:nvSpPr>
        <dsp:cNvPr id="0" name=""/>
        <dsp:cNvSpPr/>
      </dsp:nvSpPr>
      <dsp:spPr>
        <a:xfrm>
          <a:off x="1869039" y="2832787"/>
          <a:ext cx="436081" cy="4360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E77FED3-CF46-46D9-9AE4-838B786B525E}">
      <dsp:nvSpPr>
        <dsp:cNvPr id="0" name=""/>
        <dsp:cNvSpPr/>
      </dsp:nvSpPr>
      <dsp:spPr>
        <a:xfrm rot="10800000">
          <a:off x="2087080" y="3399041"/>
          <a:ext cx="7853192" cy="43608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300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развитие точной, аргументированной и доказательной речи, обогащение словаря ребенка;</a:t>
          </a:r>
          <a:endParaRPr lang="ru-RU" sz="1100" kern="1200" dirty="0"/>
        </a:p>
      </dsp:txBody>
      <dsp:txXfrm rot="10800000">
        <a:off x="2087080" y="3399041"/>
        <a:ext cx="7853192" cy="436081"/>
      </dsp:txXfrm>
    </dsp:sp>
    <dsp:sp modelId="{0C3DD9AE-FEB0-4D7B-981C-DDC326490AF4}">
      <dsp:nvSpPr>
        <dsp:cNvPr id="0" name=""/>
        <dsp:cNvSpPr/>
      </dsp:nvSpPr>
      <dsp:spPr>
        <a:xfrm>
          <a:off x="1869039" y="3399041"/>
          <a:ext cx="436081" cy="4360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C7D70A6-2231-4C4E-86CD-ED6975198C15}">
      <dsp:nvSpPr>
        <dsp:cNvPr id="0" name=""/>
        <dsp:cNvSpPr/>
      </dsp:nvSpPr>
      <dsp:spPr>
        <a:xfrm rot="10800000">
          <a:off x="2087080" y="3965296"/>
          <a:ext cx="7853192" cy="43608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300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развитие активности и инициативности детей;</a:t>
          </a:r>
          <a:endParaRPr lang="ru-RU" sz="1100" kern="1200" dirty="0"/>
        </a:p>
      </dsp:txBody>
      <dsp:txXfrm rot="10800000">
        <a:off x="2087080" y="3965296"/>
        <a:ext cx="7853192" cy="436081"/>
      </dsp:txXfrm>
    </dsp:sp>
    <dsp:sp modelId="{CB897B45-8B73-4683-82A3-7DD946589E7D}">
      <dsp:nvSpPr>
        <dsp:cNvPr id="0" name=""/>
        <dsp:cNvSpPr/>
      </dsp:nvSpPr>
      <dsp:spPr>
        <a:xfrm>
          <a:off x="1869039" y="3965296"/>
          <a:ext cx="436081" cy="4360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E7210A7-88C3-4374-8947-757D77158702}">
      <dsp:nvSpPr>
        <dsp:cNvPr id="0" name=""/>
        <dsp:cNvSpPr/>
      </dsp:nvSpPr>
      <dsp:spPr>
        <a:xfrm rot="10800000">
          <a:off x="2087080" y="4531550"/>
          <a:ext cx="7853192" cy="43608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300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воспитание готовности к обучению в школе, развитие самостоятельности, ответственности, настойчивости в преодолении трудностей, координацию движений глаз и мелкой моторики рук, умений самоконтроля и самооценки.</a:t>
          </a:r>
          <a:endParaRPr lang="ru-RU" sz="1100" kern="1200" dirty="0"/>
        </a:p>
      </dsp:txBody>
      <dsp:txXfrm rot="10800000">
        <a:off x="2087080" y="4531550"/>
        <a:ext cx="7853192" cy="436081"/>
      </dsp:txXfrm>
    </dsp:sp>
    <dsp:sp modelId="{B2BB1FC7-B73B-446C-9F81-48A4613457C7}">
      <dsp:nvSpPr>
        <dsp:cNvPr id="0" name=""/>
        <dsp:cNvSpPr/>
      </dsp:nvSpPr>
      <dsp:spPr>
        <a:xfrm>
          <a:off x="1869039" y="4531550"/>
          <a:ext cx="436081" cy="43608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12CD95-3A38-4759-8C17-4EF29D1AD07C}">
      <dsp:nvSpPr>
        <dsp:cNvPr id="0" name=""/>
        <dsp:cNvSpPr/>
      </dsp:nvSpPr>
      <dsp:spPr>
        <a:xfrm>
          <a:off x="0" y="313232"/>
          <a:ext cx="4390131" cy="439013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02B6A54-EA2B-4164-BFD4-9DA14C64DC47}">
      <dsp:nvSpPr>
        <dsp:cNvPr id="0" name=""/>
        <dsp:cNvSpPr/>
      </dsp:nvSpPr>
      <dsp:spPr>
        <a:xfrm>
          <a:off x="2195065" y="301730"/>
          <a:ext cx="5121820" cy="43901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Игры с геометрическими фигурами</a:t>
          </a:r>
          <a:endParaRPr lang="ru-RU" sz="2400" kern="1200" dirty="0"/>
        </a:p>
      </dsp:txBody>
      <dsp:txXfrm>
        <a:off x="2195065" y="301730"/>
        <a:ext cx="5121820" cy="702421"/>
      </dsp:txXfrm>
    </dsp:sp>
    <dsp:sp modelId="{EE2502DE-78D8-46B5-BF5B-9592FBEB7368}">
      <dsp:nvSpPr>
        <dsp:cNvPr id="0" name=""/>
        <dsp:cNvSpPr/>
      </dsp:nvSpPr>
      <dsp:spPr>
        <a:xfrm>
          <a:off x="460963" y="1015653"/>
          <a:ext cx="3468203" cy="346820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BA0F9CA-8BFF-4959-A5DB-18E5BC77E481}">
      <dsp:nvSpPr>
        <dsp:cNvPr id="0" name=""/>
        <dsp:cNvSpPr/>
      </dsp:nvSpPr>
      <dsp:spPr>
        <a:xfrm>
          <a:off x="2195065" y="1015653"/>
          <a:ext cx="5121820" cy="34682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Игры с цифрами и числами</a:t>
          </a:r>
          <a:endParaRPr lang="ru-RU" sz="2400" kern="1200" dirty="0"/>
        </a:p>
      </dsp:txBody>
      <dsp:txXfrm>
        <a:off x="2195065" y="1015653"/>
        <a:ext cx="5121820" cy="702421"/>
      </dsp:txXfrm>
    </dsp:sp>
    <dsp:sp modelId="{F8FF0FC9-404F-4015-A902-D80CC4F363A2}">
      <dsp:nvSpPr>
        <dsp:cNvPr id="0" name=""/>
        <dsp:cNvSpPr/>
      </dsp:nvSpPr>
      <dsp:spPr>
        <a:xfrm>
          <a:off x="921927" y="1718074"/>
          <a:ext cx="2546276" cy="25462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8DF86F8-304F-4D98-9F98-28D5DB3E9796}">
      <dsp:nvSpPr>
        <dsp:cNvPr id="0" name=""/>
        <dsp:cNvSpPr/>
      </dsp:nvSpPr>
      <dsp:spPr>
        <a:xfrm>
          <a:off x="2195065" y="1718074"/>
          <a:ext cx="5121820" cy="25462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Игры на </a:t>
          </a:r>
          <a:r>
            <a:rPr lang="ru-RU" sz="2400" kern="1200" dirty="0" smtClean="0"/>
            <a:t>ориентировки</a:t>
          </a:r>
          <a:r>
            <a:rPr lang="ru-RU" sz="2500" kern="1200" dirty="0" smtClean="0"/>
            <a:t> в пространстве</a:t>
          </a:r>
          <a:endParaRPr lang="ru-RU" sz="2500" kern="1200" dirty="0"/>
        </a:p>
      </dsp:txBody>
      <dsp:txXfrm>
        <a:off x="2195065" y="1718074"/>
        <a:ext cx="5121820" cy="702421"/>
      </dsp:txXfrm>
    </dsp:sp>
    <dsp:sp modelId="{EB35A8FD-364F-441B-80DF-914C94483246}">
      <dsp:nvSpPr>
        <dsp:cNvPr id="0" name=""/>
        <dsp:cNvSpPr/>
      </dsp:nvSpPr>
      <dsp:spPr>
        <a:xfrm>
          <a:off x="1382891" y="2420495"/>
          <a:ext cx="1624348" cy="162434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E70A6F5-3129-456F-A97D-291E01EB0D8F}">
      <dsp:nvSpPr>
        <dsp:cNvPr id="0" name=""/>
        <dsp:cNvSpPr/>
      </dsp:nvSpPr>
      <dsp:spPr>
        <a:xfrm>
          <a:off x="2195065" y="2420495"/>
          <a:ext cx="5121820" cy="16243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Игры на различие временных представлений</a:t>
          </a:r>
          <a:endParaRPr lang="ru-RU" sz="2400" kern="1200" dirty="0"/>
        </a:p>
      </dsp:txBody>
      <dsp:txXfrm>
        <a:off x="2195065" y="2420495"/>
        <a:ext cx="5121820" cy="702421"/>
      </dsp:txXfrm>
    </dsp:sp>
    <dsp:sp modelId="{A87A29EF-D41C-4414-B1AB-9D47CB7B8C4A}">
      <dsp:nvSpPr>
        <dsp:cNvPr id="0" name=""/>
        <dsp:cNvSpPr/>
      </dsp:nvSpPr>
      <dsp:spPr>
        <a:xfrm>
          <a:off x="1843855" y="3122916"/>
          <a:ext cx="702421" cy="70242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8D8ADEE-82A8-4EA3-9BDD-18B9FDBAAD9B}">
      <dsp:nvSpPr>
        <dsp:cNvPr id="0" name=""/>
        <dsp:cNvSpPr/>
      </dsp:nvSpPr>
      <dsp:spPr>
        <a:xfrm>
          <a:off x="2195065" y="3122916"/>
          <a:ext cx="5121820" cy="7024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Игры на логическое мышление</a:t>
          </a:r>
          <a:endParaRPr lang="ru-RU" sz="2400" kern="1200" dirty="0"/>
        </a:p>
      </dsp:txBody>
      <dsp:txXfrm>
        <a:off x="2195065" y="3122916"/>
        <a:ext cx="5121820" cy="7024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35B749-D984-4C72-97CF-ECF38F173A04}">
      <dsp:nvSpPr>
        <dsp:cNvPr id="0" name=""/>
        <dsp:cNvSpPr/>
      </dsp:nvSpPr>
      <dsp:spPr>
        <a:xfrm>
          <a:off x="3130660" y="1920856"/>
          <a:ext cx="1371527" cy="1371527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Психические процессы</a:t>
          </a:r>
          <a:endParaRPr lang="ru-RU" sz="1300" b="1" i="0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0660" y="1920856"/>
        <a:ext cx="1371527" cy="1371527"/>
      </dsp:txXfrm>
    </dsp:sp>
    <dsp:sp modelId="{75DF1069-0524-4E90-A1D6-9C04D9F35042}">
      <dsp:nvSpPr>
        <dsp:cNvPr id="0" name=""/>
        <dsp:cNvSpPr/>
      </dsp:nvSpPr>
      <dsp:spPr>
        <a:xfrm rot="16200000">
          <a:off x="3671517" y="1422490"/>
          <a:ext cx="289813" cy="46631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6200000">
        <a:off x="3671517" y="1422490"/>
        <a:ext cx="289813" cy="466319"/>
      </dsp:txXfrm>
    </dsp:sp>
    <dsp:sp modelId="{0A0F4466-1E0E-4B39-94E9-94F19E3225F9}">
      <dsp:nvSpPr>
        <dsp:cNvPr id="0" name=""/>
        <dsp:cNvSpPr/>
      </dsp:nvSpPr>
      <dsp:spPr>
        <a:xfrm>
          <a:off x="3130660" y="2511"/>
          <a:ext cx="1371527" cy="1371527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Восприятие</a:t>
          </a:r>
          <a:endParaRPr lang="ru-RU" sz="1200" b="1" i="0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0660" y="2511"/>
        <a:ext cx="1371527" cy="1371527"/>
      </dsp:txXfrm>
    </dsp:sp>
    <dsp:sp modelId="{0EBD4519-FEF5-443A-A1E0-173DE8A3B4E2}">
      <dsp:nvSpPr>
        <dsp:cNvPr id="0" name=""/>
        <dsp:cNvSpPr/>
      </dsp:nvSpPr>
      <dsp:spPr>
        <a:xfrm rot="19800000">
          <a:off x="4495081" y="1897975"/>
          <a:ext cx="289813" cy="46631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9800000">
        <a:off x="4495081" y="1897975"/>
        <a:ext cx="289813" cy="466319"/>
      </dsp:txXfrm>
    </dsp:sp>
    <dsp:sp modelId="{0082495A-CA11-4788-8E94-1FDE1B10826E}">
      <dsp:nvSpPr>
        <dsp:cNvPr id="0" name=""/>
        <dsp:cNvSpPr/>
      </dsp:nvSpPr>
      <dsp:spPr>
        <a:xfrm>
          <a:off x="4791995" y="961683"/>
          <a:ext cx="1371527" cy="1371527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Внимание</a:t>
          </a:r>
          <a:endParaRPr lang="ru-RU" sz="1200" b="1" i="0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91995" y="961683"/>
        <a:ext cx="1371527" cy="1371527"/>
      </dsp:txXfrm>
    </dsp:sp>
    <dsp:sp modelId="{800B1B2E-8C40-4140-9836-EAE7C2FDE585}">
      <dsp:nvSpPr>
        <dsp:cNvPr id="0" name=""/>
        <dsp:cNvSpPr/>
      </dsp:nvSpPr>
      <dsp:spPr>
        <a:xfrm rot="1800000">
          <a:off x="4495081" y="2848945"/>
          <a:ext cx="289813" cy="46631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800000">
        <a:off x="4495081" y="2848945"/>
        <a:ext cx="289813" cy="466319"/>
      </dsp:txXfrm>
    </dsp:sp>
    <dsp:sp modelId="{304FC902-78AE-4F9A-8EF6-BBABBACB057E}">
      <dsp:nvSpPr>
        <dsp:cNvPr id="0" name=""/>
        <dsp:cNvSpPr/>
      </dsp:nvSpPr>
      <dsp:spPr>
        <a:xfrm>
          <a:off x="4791995" y="2880028"/>
          <a:ext cx="1371527" cy="1371527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Память</a:t>
          </a:r>
          <a:endParaRPr lang="ru-RU" sz="1200" b="1" i="0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91995" y="2880028"/>
        <a:ext cx="1371527" cy="1371527"/>
      </dsp:txXfrm>
    </dsp:sp>
    <dsp:sp modelId="{3D6C52A6-6F65-42E6-941C-691A7C564233}">
      <dsp:nvSpPr>
        <dsp:cNvPr id="0" name=""/>
        <dsp:cNvSpPr/>
      </dsp:nvSpPr>
      <dsp:spPr>
        <a:xfrm rot="5400000">
          <a:off x="3671517" y="3324430"/>
          <a:ext cx="289813" cy="46631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5400000">
        <a:off x="3671517" y="3324430"/>
        <a:ext cx="289813" cy="466319"/>
      </dsp:txXfrm>
    </dsp:sp>
    <dsp:sp modelId="{D4CC4E7F-5D49-4246-835C-E890A852E1E5}">
      <dsp:nvSpPr>
        <dsp:cNvPr id="0" name=""/>
        <dsp:cNvSpPr/>
      </dsp:nvSpPr>
      <dsp:spPr>
        <a:xfrm>
          <a:off x="3130660" y="3839201"/>
          <a:ext cx="1371527" cy="1371527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Мышление</a:t>
          </a:r>
          <a:endParaRPr lang="ru-RU" sz="1200" b="1" i="0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0660" y="3839201"/>
        <a:ext cx="1371527" cy="1371527"/>
      </dsp:txXfrm>
    </dsp:sp>
    <dsp:sp modelId="{99DF7FC9-F164-4B5F-A6EA-05D7C0184195}">
      <dsp:nvSpPr>
        <dsp:cNvPr id="0" name=""/>
        <dsp:cNvSpPr/>
      </dsp:nvSpPr>
      <dsp:spPr>
        <a:xfrm rot="9000000">
          <a:off x="2847952" y="2848945"/>
          <a:ext cx="289813" cy="46631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9000000">
        <a:off x="2847952" y="2848945"/>
        <a:ext cx="289813" cy="466319"/>
      </dsp:txXfrm>
    </dsp:sp>
    <dsp:sp modelId="{246D9B0C-CF4A-4042-A201-CD41871D914B}">
      <dsp:nvSpPr>
        <dsp:cNvPr id="0" name=""/>
        <dsp:cNvSpPr/>
      </dsp:nvSpPr>
      <dsp:spPr>
        <a:xfrm>
          <a:off x="1469324" y="2880028"/>
          <a:ext cx="1371527" cy="1371527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Воображение</a:t>
          </a:r>
          <a:endParaRPr lang="ru-RU" sz="1200" b="1" i="0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69324" y="2880028"/>
        <a:ext cx="1371527" cy="1371527"/>
      </dsp:txXfrm>
    </dsp:sp>
    <dsp:sp modelId="{B8A43C12-1CD2-4C80-B491-33E3F84A64A9}">
      <dsp:nvSpPr>
        <dsp:cNvPr id="0" name=""/>
        <dsp:cNvSpPr/>
      </dsp:nvSpPr>
      <dsp:spPr>
        <a:xfrm rot="12600000">
          <a:off x="2847952" y="1897975"/>
          <a:ext cx="289813" cy="46631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2600000">
        <a:off x="2847952" y="1897975"/>
        <a:ext cx="289813" cy="466319"/>
      </dsp:txXfrm>
    </dsp:sp>
    <dsp:sp modelId="{4B427341-10EB-48A0-AADC-99DAA2B54E69}">
      <dsp:nvSpPr>
        <dsp:cNvPr id="0" name=""/>
        <dsp:cNvSpPr/>
      </dsp:nvSpPr>
      <dsp:spPr>
        <a:xfrm>
          <a:off x="1469324" y="961683"/>
          <a:ext cx="1371527" cy="1371527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Творческие способности</a:t>
          </a:r>
          <a:endParaRPr lang="ru-RU" sz="1200" b="1" i="0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69324" y="961683"/>
        <a:ext cx="1371527" cy="1371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D8C6B-62C1-4BD0-9454-EEDA5F341634}" type="datetimeFigureOut">
              <a:rPr lang="ru-RU" smtClean="0"/>
              <a:pPr/>
              <a:t>04.01.2002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07367-AAA0-4E74-929B-4AF6B7E295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328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9F5B3-2975-4118-9750-9A6A688E80C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547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14BC7-914C-42E6-BC97-0655C4B672F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3834-8DF9-44F9-BF3B-C360A4FC442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17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E88C5-3ABE-486E-942F-C03C15CC8B8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D8CB8-1C38-4237-B738-90FF92EB206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990498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852150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810948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08047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190460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350778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373935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498362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9187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274021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574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0CDC3-9D63-434E-936A-998A4BA8606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1D4B5-7DD2-4783-AAEB-9D822013D06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069876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294099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05114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250777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78459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177836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33331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582944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354062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2471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696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426538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65633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2868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8739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3860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3265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2795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793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1610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55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F3C77-0E66-416C-B2BD-69C0BE0AD04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96348-EBE7-4B37-A331-D159D90B759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3222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2241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44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5020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08317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6858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676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59616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64723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03056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541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1C6A4-6A43-43FF-B7E7-C2A1EB90028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1251C-490E-4F06-AA58-AE75D26B0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23259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9591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80601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77701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46509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92963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53211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77774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75892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61413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207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70EC4-0464-40AE-A449-BE88ED45A43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01CFB-0A98-4D29-8EE1-934095142CF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7866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32969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84215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07203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58505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1931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4895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7790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6779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7641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485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9DAA8-4305-4239-B661-E2501C9991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5C284-BB7C-4B28-84A8-F4709DABBCF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29698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14629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5949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03645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42626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49896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3335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5437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59764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6334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060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6CDA9-C4D7-4DB9-94A9-B9FA980C28B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BEC6-D5C7-4CD3-ABA5-19A2B464808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033009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61762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9412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21732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6544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69753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994690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29880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959350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436013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89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2E602-139A-4E6A-A6F5-5E91D4EB2C7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CB505-E7F6-4B45-928D-6225235CD30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572852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82002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228523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23856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98877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913264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176438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592653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456887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05913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292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ED91B-1802-4CAF-816E-981976776FC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726EF-A77A-4C59-A141-2FAD2C5B669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344893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048385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327062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454837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55024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18310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953560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702109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633307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027587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351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3D0A3-1439-42A7-A44B-7FAC5B67CAF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88F12-8C60-49C7-839D-163314CD499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53311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598359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699836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807959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08579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769395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77774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42333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74229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97579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4FE2-F26F-49E4-96CA-89CE7C4758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21D9-76CC-49BC-9832-7B9E29AD88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645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7158" y="285728"/>
            <a:ext cx="8501122" cy="6215106"/>
          </a:xfrm>
          <a:prstGeom prst="roundRect">
            <a:avLst>
              <a:gd name="adj" fmla="val 9106"/>
            </a:avLst>
          </a:prstGeom>
          <a:noFill/>
          <a:ln>
            <a:solidFill>
              <a:srgbClr val="57D3FF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029" name="Рисунок 7" descr="0_75c96_b715e7d3_XL.jpeg"/>
          <p:cNvPicPr>
            <a:picLocks noChangeAspect="1"/>
          </p:cNvPicPr>
          <p:nvPr/>
        </p:nvPicPr>
        <p:blipFill>
          <a:blip r:embed="rId1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1438" y="71438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012C9C-24C6-421A-B95A-E8AB6669401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F2CAF-4276-4C2E-9E92-B2B9F4E2EEE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675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4FE2-F26F-49E4-96CA-89CE7C4758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21D9-76CC-49BC-9832-7B9E29AD88D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3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4FE2-F26F-49E4-96CA-89CE7C4758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21D9-76CC-49BC-9832-7B9E29AD88D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512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4FE2-F26F-49E4-96CA-89CE7C4758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21D9-76CC-49BC-9832-7B9E29AD88D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673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4FE2-F26F-49E4-96CA-89CE7C4758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21D9-76CC-49BC-9832-7B9E29AD88D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644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4FE2-F26F-49E4-96CA-89CE7C4758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21D9-76CC-49BC-9832-7B9E29AD88D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014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4FE2-F26F-49E4-96CA-89CE7C4758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21D9-76CC-49BC-9832-7B9E29AD88D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226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4FE2-F26F-49E4-96CA-89CE7C4758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21D9-76CC-49BC-9832-7B9E29AD88D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539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4FE2-F26F-49E4-96CA-89CE7C4758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21D9-76CC-49BC-9832-7B9E29AD88D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65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4FE2-F26F-49E4-96CA-89CE7C4758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21D9-76CC-49BC-9832-7B9E29AD88D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1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4FE2-F26F-49E4-96CA-89CE7C4758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04.01.2002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21D9-76CC-49BC-9832-7B9E29AD88DF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811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8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nsportal.ru/detskii-sad/okruzhayushchii-mir/opyty-i-eksperimenty-v-detskom-sadu" TargetMode="External"/><Relationship Id="rId3" Type="http://schemas.openxmlformats.org/officeDocument/2006/relationships/hyperlink" Target="http://nsportal.ru/detskii-sad/raznoe/nauchno-poznavatelnyy-centr-v-detskom-sadu" TargetMode="External"/><Relationship Id="rId7" Type="http://schemas.openxmlformats.org/officeDocument/2006/relationships/hyperlink" Target="http://www.i-gnom.ru/books/metlina_matematika_v_detskom_sadu.html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12.xml"/><Relationship Id="rId6" Type="http://schemas.openxmlformats.org/officeDocument/2006/relationships/hyperlink" Target="http://el-mikheeva.ru/avtor/poznavatelno-prakticheskaya-deyatelnost-doshkolnikov-i-matematika" TargetMode="External"/><Relationship Id="rId5" Type="http://schemas.openxmlformats.org/officeDocument/2006/relationships/hyperlink" Target="http://www.moi-detsad.ru/konsultac562.html" TargetMode="External"/><Relationship Id="rId4" Type="http://schemas.openxmlformats.org/officeDocument/2006/relationships/hyperlink" Target="http://ua.coolreferat.com/" TargetMode="External"/><Relationship Id="rId9" Type="http://schemas.openxmlformats.org/officeDocument/2006/relationships/hyperlink" Target="http://skyclipart.ru/detsad/17221-kartoteka-yelementarnyx-opytov-i-yeksperimentov-v-detskom-sadu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gi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9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8.pn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6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17.jpe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16.jpeg"/><Relationship Id="rId4" Type="http://schemas.openxmlformats.org/officeDocument/2006/relationships/diagramLayout" Target="../diagrams/layout3.xml"/><Relationship Id="rId9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0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s53.radikal.ru/i142/0911/6c/8963eb244f5f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620687"/>
            <a:ext cx="6120680" cy="4536505"/>
          </a:xfrm>
        </p:spPr>
        <p:txBody>
          <a:bodyPr rtlCol="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dirty="0" smtClean="0"/>
              <a:t>Государственное бюджетное дошкольное образовательное</a:t>
            </a:r>
            <a:br>
              <a:rPr lang="ru-RU" sz="1800" dirty="0" smtClean="0"/>
            </a:br>
            <a:r>
              <a:rPr lang="ru-RU" sz="1800" dirty="0" smtClean="0"/>
              <a:t> учреждение </a:t>
            </a:r>
            <a:r>
              <a:rPr lang="ru-RU" sz="1800" dirty="0" err="1" smtClean="0"/>
              <a:t>общеразвивающего</a:t>
            </a:r>
            <a:r>
              <a:rPr lang="ru-RU" sz="1800" dirty="0" smtClean="0"/>
              <a:t> вида детский </a:t>
            </a:r>
            <a:r>
              <a:rPr lang="ru-RU" sz="1800" dirty="0" smtClean="0"/>
              <a:t>сад </a:t>
            </a:r>
            <a:br>
              <a:rPr lang="ru-RU" sz="1800" dirty="0" smtClean="0"/>
            </a:br>
            <a:r>
              <a:rPr lang="ru-RU" sz="1800" dirty="0" smtClean="0"/>
              <a:t> </a:t>
            </a:r>
            <a:r>
              <a:rPr lang="ru-RU" sz="1800" dirty="0" smtClean="0"/>
              <a:t>«Солнышко"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Презентация совместной образовательной деятельности воспитателя и воспитанников по теме:</a:t>
            </a:r>
            <a:b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«Развитие познавательной и  исследовательской деятельности в  математических играх»</a:t>
            </a:r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rgbClr val="D60093"/>
                </a:solidFill>
              </a:rPr>
              <a:t>( с использованием созданных самостоятельно ЭОР)</a:t>
            </a:r>
            <a:r>
              <a:rPr lang="ru-RU" sz="3200" b="1" dirty="0" smtClean="0">
                <a:solidFill>
                  <a:srgbClr val="D60093"/>
                </a:solidFill>
              </a:rPr>
              <a:t> </a:t>
            </a:r>
            <a:r>
              <a:rPr lang="ru-RU" sz="2800" i="1" dirty="0" smtClean="0">
                <a:solidFill>
                  <a:srgbClr val="D60093"/>
                </a:solidFill>
              </a:rPr>
              <a:t/>
            </a:r>
            <a:br>
              <a:rPr lang="ru-RU" sz="2800" i="1" dirty="0" smtClean="0">
                <a:solidFill>
                  <a:srgbClr val="D60093"/>
                </a:solidFill>
              </a:rPr>
            </a:br>
            <a:endParaRPr lang="ru-RU" sz="2800" dirty="0">
              <a:solidFill>
                <a:srgbClr val="D60093"/>
              </a:solidFill>
            </a:endParaRPr>
          </a:p>
        </p:txBody>
      </p:sp>
      <p:sp>
        <p:nvSpPr>
          <p:cNvPr id="205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4857761"/>
            <a:ext cx="3286148" cy="1500198"/>
          </a:xfrm>
        </p:spPr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</a:rPr>
              <a:t>Подготовила: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воспитатель 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Николаева Галина Александровна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2013 г.</a:t>
            </a:r>
          </a:p>
          <a:p>
            <a:endParaRPr lang="ru-RU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08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9566" y="0"/>
            <a:ext cx="912443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712967" cy="432047"/>
          </a:xfrm>
        </p:spPr>
        <p:txBody>
          <a:bodyPr anchor="t"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+mn-lt"/>
              </a:rPr>
              <a:t>Средства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математического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развития дошкольников:</a:t>
            </a:r>
            <a:br>
              <a:rPr lang="ru-RU" sz="2400" b="1" dirty="0">
                <a:solidFill>
                  <a:srgbClr val="C00000"/>
                </a:solidFill>
                <a:latin typeface="+mn-lt"/>
              </a:rPr>
            </a:br>
            <a:endParaRPr lang="ru-RU" sz="2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71600" y="980728"/>
            <a:ext cx="3527248" cy="4743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6.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Познавательные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книги и рабочие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тетради.</a:t>
            </a:r>
          </a:p>
          <a:p>
            <a:pPr marL="0" indent="0">
              <a:buNone/>
            </a:pP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440" y="980728"/>
            <a:ext cx="3200400" cy="4743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7. Компьютерные игры и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16042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008" y="116632"/>
            <a:ext cx="8449472" cy="1080121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anchor="t">
            <a:normAutofit fontScale="90000"/>
          </a:bodyPr>
          <a:lstStyle/>
          <a:p>
            <a:r>
              <a:rPr lang="ru-RU" sz="2400" dirty="0">
                <a:solidFill>
                  <a:srgbClr val="FFC000"/>
                </a:solidFill>
              </a:rPr>
              <a:t> 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Развитие логического мышления и познавательной активности невозможно без участия родителей. На всех этапах требуется поддержка ребенка дома, в семье.</a:t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1"/>
            <a:ext cx="8208912" cy="458913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/>
              <a:t>Н</a:t>
            </a:r>
            <a:r>
              <a:rPr lang="ru-RU" b="1" dirty="0" smtClean="0"/>
              <a:t>екоторые </a:t>
            </a:r>
            <a:r>
              <a:rPr lang="ru-RU" b="1" dirty="0"/>
              <a:t>направления совместной деятельности педагогов и родителей в этой сфере деятельности</a:t>
            </a:r>
            <a:r>
              <a:rPr lang="ru-RU" b="1" dirty="0" smtClean="0"/>
              <a:t>:</a:t>
            </a:r>
            <a:endParaRPr lang="ru-RU" b="1" dirty="0"/>
          </a:p>
          <a:p>
            <a:r>
              <a:rPr lang="ru-RU" b="1" dirty="0"/>
              <a:t>1. Информировать родителей о задачах и содержании </a:t>
            </a:r>
            <a:r>
              <a:rPr lang="ru-RU" b="1" dirty="0" smtClean="0"/>
              <a:t> </a:t>
            </a:r>
            <a:r>
              <a:rPr lang="ru-RU" b="1" dirty="0"/>
              <a:t>математических и развивающих игр, используемых в детском саду.</a:t>
            </a:r>
          </a:p>
          <a:p>
            <a:r>
              <a:rPr lang="ru-RU" b="1" dirty="0"/>
              <a:t>2. Участие родителей в работе по развитию познавательной активности логического мышления дошкольников (математические ярмарки, праздники, конкурсы) .</a:t>
            </a:r>
          </a:p>
          <a:p>
            <a:r>
              <a:rPr lang="ru-RU" b="1" dirty="0"/>
              <a:t>3. Создание обогащенной развивающей среды </a:t>
            </a:r>
            <a:r>
              <a:rPr lang="ru-RU" b="1" dirty="0" smtClean="0"/>
              <a:t> </a:t>
            </a:r>
            <a:r>
              <a:rPr lang="ru-RU" b="1" dirty="0"/>
              <a:t>дома.</a:t>
            </a:r>
          </a:p>
          <a:p>
            <a:r>
              <a:rPr lang="ru-RU" b="1" dirty="0"/>
              <a:t>4. Организация семейного клуба в целях обеспечения сотрудничества детского  сада с семьей.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17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03649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043890" cy="4592552"/>
          </a:xfrm>
        </p:spPr>
        <p:txBody>
          <a:bodyPr>
            <a:noAutofit/>
          </a:bodyPr>
          <a:lstStyle/>
          <a:p>
            <a:r>
              <a:rPr lang="ru-RU" sz="2800" b="1" u="sng" dirty="0">
                <a:solidFill>
                  <a:schemeClr val="accent2"/>
                </a:solidFill>
              </a:rPr>
              <a:t>Занимательные вопросы, игры-шутки</a:t>
            </a:r>
            <a:r>
              <a:rPr lang="ru-RU" sz="2800" b="1" u="sng" dirty="0" smtClean="0">
                <a:solidFill>
                  <a:schemeClr val="accent2"/>
                </a:solidFill>
              </a:rPr>
              <a:t>. </a:t>
            </a:r>
            <a:r>
              <a:rPr lang="ru-RU" sz="2800" b="1" u="sng" dirty="0" smtClean="0">
                <a:solidFill>
                  <a:schemeClr val="accent2"/>
                </a:solidFill>
              </a:rPr>
              <a:t/>
            </a:r>
            <a:br>
              <a:rPr lang="ru-RU" sz="2800" b="1" u="sng" dirty="0" smtClean="0">
                <a:solidFill>
                  <a:schemeClr val="accent2"/>
                </a:solidFill>
              </a:rPr>
            </a:br>
            <a:r>
              <a:rPr lang="ru-RU" sz="2800" dirty="0" smtClean="0"/>
              <a:t>Направлены </a:t>
            </a:r>
            <a:r>
              <a:rPr lang="ru-RU" sz="2800" dirty="0"/>
              <a:t>на развитие произвольного внимания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нестандартного мышления,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</a:t>
            </a:r>
            <a:r>
              <a:rPr lang="ru-RU" sz="2800" dirty="0"/>
              <a:t>быстроту реакции,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тренируют </a:t>
            </a:r>
            <a:r>
              <a:rPr lang="ru-RU" sz="2800" dirty="0"/>
              <a:t>память.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загадках анализируется предмет с количественной,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пространственной</a:t>
            </a:r>
            <a:r>
              <a:rPr lang="ru-RU" sz="2800" dirty="0"/>
              <a:t>, временной точки зрения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подмечены простейшие отношения.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648200" y="4572008"/>
            <a:ext cx="4067204" cy="155415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389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728970" y="466799"/>
            <a:ext cx="7731462" cy="6124754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</a:rPr>
              <a:t>  </a:t>
            </a:r>
            <a:r>
              <a:rPr lang="ru-RU" sz="2400" dirty="0">
                <a:solidFill>
                  <a:srgbClr val="4F81BD">
                    <a:lumMod val="75000"/>
                  </a:srgbClr>
                </a:solidFill>
              </a:rPr>
              <a:t>Знания  будут прочнее, если закреплять их дома.</a:t>
            </a:r>
          </a:p>
          <a:p>
            <a:r>
              <a:rPr lang="ru-RU" sz="14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Счет в дороге.</a:t>
            </a:r>
            <a:r>
              <a:rPr lang="ru-RU" sz="1200" b="1" dirty="0">
                <a:solidFill>
                  <a:prstClr val="black"/>
                </a:solidFill>
              </a:rPr>
              <a:t> </a:t>
            </a:r>
            <a:r>
              <a:rPr lang="ru-RU" sz="1200" dirty="0">
                <a:solidFill>
                  <a:prstClr val="black"/>
                </a:solidFill>
              </a:rPr>
              <a:t>Маленькие дети очень быстро устают в транспорте, если их предоставить самим себе. Это время можно провести с пользой, если вы будете вместе с ребенком считать. Сосчитать можно проезжающие трамваи, количество пассажиров-детей, магазины или аптеки. Можно придумать каждому объект для счета: ребенок считает большие дома, а вы маленькие. У кого больше?</a:t>
            </a:r>
          </a:p>
          <a:p>
            <a:r>
              <a:rPr lang="ru-RU" sz="14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Сколько вокруг машин?</a:t>
            </a:r>
            <a:r>
              <a:rPr lang="ru-RU" sz="1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 </a:t>
            </a:r>
            <a:r>
              <a:rPr lang="ru-RU" sz="1200" dirty="0">
                <a:solidFill>
                  <a:prstClr val="black"/>
                </a:solidFill>
              </a:rPr>
              <a:t>Обращайте внимание ребенка на то, что происходит вокруг: на прогулке, на пути в магазин и т. д. Задавайте вопросы, например: "Здесь больше мальчиков или девочек?", "Давай сосчитаем, сколько скамеек в парке", "Покажи, какое дерево высокое, а какое самое низкое", "Сколько этажей в этом доме?" И т. д.</a:t>
            </a:r>
          </a:p>
          <a:p>
            <a:r>
              <a:rPr lang="ru-RU" sz="14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Мячи и пуговицы. </a:t>
            </a:r>
            <a:r>
              <a:rPr lang="ru-RU" sz="1200" dirty="0">
                <a:solidFill>
                  <a:prstClr val="black"/>
                </a:solidFill>
              </a:rPr>
              <a:t>Понятия пространственного расположения легко усваиваются в игре с мячом: мяч над головой (вверху), мяч у ног (внизу), бросим вправо, бросим влево, вперед-назад. Задание можно и усложнить: ты бросаешь мяч правой рукой к моей правой руке, а левой рукой - к моей левой. В действии малыш гораздо лучше усваивает многие важные понятия.</a:t>
            </a:r>
          </a:p>
          <a:p>
            <a:r>
              <a:rPr lang="ru-RU" sz="14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Далеко ли это?</a:t>
            </a:r>
            <a:r>
              <a:rPr lang="ru-RU" sz="1200" dirty="0">
                <a:solidFill>
                  <a:prstClr val="black"/>
                </a:solidFill>
              </a:rPr>
              <a:t> Гуляя с ребенком, выберите какой-нибудь объект на недалеком от вас расстоянии, например лестницу, и сосчитайте, сколько до нее шагов. Затем выберите другой объект и также сосчитайте шаги. Сравните измеренные шагами расстояния - какое больше? Постарайтесь вместе с ребенком предположить, сколько шагов потребуется, чтобы подойти к какому-то близкому объекту.</a:t>
            </a:r>
          </a:p>
          <a:p>
            <a:r>
              <a:rPr lang="ru-RU" sz="14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Угадай, сколько в какой руке. </a:t>
            </a:r>
            <a:r>
              <a:rPr lang="ru-RU" sz="1200" dirty="0">
                <a:solidFill>
                  <a:prstClr val="black"/>
                </a:solidFill>
              </a:rPr>
              <a:t>В игре могут участвовать двое и больше игроков. Ведущий берет в руки определенное количество предметов, не больше 10 (это могут быть спички, конфеты, пуговицы, камешки и т. д.), и объявляет играющим, сколько всего у него предметов. После этого за спиной раскладывает их в обе руки и просит детей угадать, сколько предметов в какой руке.</a:t>
            </a:r>
          </a:p>
          <a:p>
            <a:r>
              <a:rPr lang="ru-RU" sz="14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Счет на кухне.</a:t>
            </a:r>
            <a:r>
              <a:rPr lang="ru-RU" sz="1400" b="1" dirty="0">
                <a:solidFill>
                  <a:prstClr val="black"/>
                </a:solidFill>
              </a:rPr>
              <a:t> </a:t>
            </a:r>
            <a:r>
              <a:rPr lang="ru-RU" sz="1200" dirty="0">
                <a:solidFill>
                  <a:prstClr val="black"/>
                </a:solidFill>
              </a:rPr>
              <a:t>Кухня - отличное место для постижения основ математики. Ребенок может пересчитывать предметы сервировки, помогая вам накрывать на стол. Или достать из холодильника по вашей просьбе три яблока и один банан. Разнообразить задания можно до бесконечности.</a:t>
            </a:r>
          </a:p>
          <a:p>
            <a:r>
              <a:rPr lang="ru-RU" sz="14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Сложи квадрат.</a:t>
            </a:r>
            <a:r>
              <a:rPr lang="ru-RU" sz="1400" b="1" dirty="0">
                <a:solidFill>
                  <a:prstClr val="black"/>
                </a:solidFill>
              </a:rPr>
              <a:t> </a:t>
            </a:r>
            <a:r>
              <a:rPr lang="ru-RU" sz="1200" dirty="0">
                <a:solidFill>
                  <a:prstClr val="black"/>
                </a:solidFill>
              </a:rPr>
              <a:t>Возьмите плотную бумагу разных цветов и вырежьте из нее квадраты одного размера - скажем, 10 х 10 см. Каждый квадрат разрежьте по заранее намеченным линиям на несколько частей. Один из квадратов можно разрезать на две части, другой - уже на три. Самый сложный вариант для малыша - набор из 5-6 частей. Теперь давайте ребенку по очереди наборы деталей, пусть он попробует восстановить из них целую фигуру.</a:t>
            </a:r>
          </a:p>
          <a:p>
            <a:r>
              <a:rPr lang="ru-RU" dirty="0">
                <a:solidFill>
                  <a:prstClr val="black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3271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548680"/>
            <a:ext cx="6965245" cy="648073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Список используемых ресурсов: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332656"/>
            <a:ext cx="7344816" cy="6264695"/>
          </a:xfrm>
        </p:spPr>
        <p:txBody>
          <a:bodyPr anchor="ctr">
            <a:normAutofit fontScale="3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/>
              <a:t>Детство : Примерная основная общеобразовательная программа дошкольного образования . </a:t>
            </a:r>
            <a:r>
              <a:rPr lang="en-US" b="1" dirty="0"/>
              <a:t>/ </a:t>
            </a:r>
            <a:r>
              <a:rPr lang="ru-RU" b="1" dirty="0"/>
              <a:t>Т.И. Бабаева , </a:t>
            </a:r>
            <a:r>
              <a:rPr lang="ru-RU" b="1" dirty="0" err="1"/>
              <a:t>А.Г.Гогоберидзе</a:t>
            </a:r>
            <a:r>
              <a:rPr lang="ru-RU" b="1" dirty="0"/>
              <a:t> , З. А . Михайлова и др.- СПб. : ООО « ИЗДАТЕЛЬСТВО « ДЕТСТВО-ПРЕСС», 2011.</a:t>
            </a:r>
          </a:p>
          <a:p>
            <a:pPr>
              <a:buFont typeface="Wingdings" pitchFamily="2" charset="2"/>
              <a:buChar char="ü"/>
            </a:pPr>
            <a:r>
              <a:rPr lang="ru-RU" b="1" dirty="0"/>
              <a:t>Математика в детском саду . Младший дошкольный возраст. </a:t>
            </a:r>
            <a:r>
              <a:rPr lang="en-US" b="1" dirty="0"/>
              <a:t>/</a:t>
            </a:r>
            <a:r>
              <a:rPr lang="ru-RU" b="1" dirty="0"/>
              <a:t> Новикова В.П. –М.: « Мозаика-Синтез » , 2000.</a:t>
            </a:r>
          </a:p>
          <a:p>
            <a:pPr>
              <a:buFont typeface="Wingdings" pitchFamily="2" charset="2"/>
              <a:buChar char="ü"/>
            </a:pPr>
            <a:r>
              <a:rPr lang="ru-RU" b="1" dirty="0"/>
              <a:t>Математика –это интересно. Игровые ситуации.</a:t>
            </a:r>
            <a:r>
              <a:rPr lang="en-US" b="1" dirty="0"/>
              <a:t>/</a:t>
            </a:r>
            <a:r>
              <a:rPr lang="ru-RU" b="1" dirty="0"/>
              <a:t> З. А. Михайлова – СПБ.: « ДЕТСТВО-ПРЕСС» ,2008.</a:t>
            </a:r>
          </a:p>
          <a:p>
            <a:pPr>
              <a:buFont typeface="Wingdings" pitchFamily="2" charset="2"/>
              <a:buChar char="ü"/>
            </a:pPr>
            <a:r>
              <a:rPr lang="ru-RU" b="1" dirty="0"/>
              <a:t>Математическое развитие дошкольников. </a:t>
            </a:r>
            <a:r>
              <a:rPr lang="en-US" b="1" dirty="0"/>
              <a:t>/</a:t>
            </a:r>
            <a:r>
              <a:rPr lang="ru-RU" b="1" dirty="0"/>
              <a:t> О. А . </a:t>
            </a:r>
            <a:r>
              <a:rPr lang="ru-RU" b="1" dirty="0" err="1"/>
              <a:t>Воронкевич</a:t>
            </a:r>
            <a:r>
              <a:rPr lang="ru-RU" b="1" dirty="0"/>
              <a:t> , Е. А. Сова , Л. П. </a:t>
            </a:r>
            <a:r>
              <a:rPr lang="ru-RU" b="1" dirty="0" err="1"/>
              <a:t>Думанская</a:t>
            </a:r>
            <a:r>
              <a:rPr lang="ru-RU" b="1" dirty="0"/>
              <a:t> , Е. А. </a:t>
            </a:r>
            <a:r>
              <a:rPr lang="ru-RU" b="1" dirty="0" err="1"/>
              <a:t>Синкевич</a:t>
            </a:r>
            <a:r>
              <a:rPr lang="ru-RU" b="1" dirty="0"/>
              <a:t>. – СПб. 2001.</a:t>
            </a:r>
          </a:p>
          <a:p>
            <a:pPr>
              <a:buFont typeface="Wingdings" pitchFamily="2" charset="2"/>
              <a:buChar char="ü"/>
            </a:pPr>
            <a:r>
              <a:rPr lang="ru-RU" b="1" dirty="0"/>
              <a:t>Логика и математика для дошкольников : . </a:t>
            </a:r>
            <a:r>
              <a:rPr lang="en-US" b="1" dirty="0"/>
              <a:t>/</a:t>
            </a:r>
            <a:r>
              <a:rPr lang="ru-RU" b="1" dirty="0"/>
              <a:t> Е. А. Носова , Р. Л. Непомнящая. : « ДЕТСТВО-ПРЕСС» – СПб : « Акцент» , 2007</a:t>
            </a:r>
            <a:r>
              <a:rPr lang="ru-RU" b="1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Математика для малышей. </a:t>
            </a:r>
            <a:r>
              <a:rPr lang="en-US" b="1" dirty="0"/>
              <a:t>/ </a:t>
            </a:r>
            <a:r>
              <a:rPr lang="ru-RU" b="1" dirty="0" smtClean="0"/>
              <a:t>Е. В. Сербина – Москва: «Просвещение», 1992.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Дидактические игры в начальный период обучения. </a:t>
            </a:r>
            <a:r>
              <a:rPr lang="en-US" b="1" dirty="0" smtClean="0"/>
              <a:t>/</a:t>
            </a:r>
            <a:r>
              <a:rPr lang="ru-RU" b="1" dirty="0" smtClean="0"/>
              <a:t> Е. В. Карпова – Ярославль: «Академия развития», 1997.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Игровые занимательные задачи для дошкольников. </a:t>
            </a:r>
            <a:r>
              <a:rPr lang="en-US" b="1" dirty="0"/>
              <a:t>/</a:t>
            </a:r>
            <a:r>
              <a:rPr lang="ru-RU" b="1" dirty="0"/>
              <a:t> </a:t>
            </a:r>
            <a:r>
              <a:rPr lang="ru-RU" b="1" dirty="0" smtClean="0"/>
              <a:t>З. А. Михайлова – Москва: «Просвещение», 1990.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Чего на свете не бывает?</a:t>
            </a:r>
            <a:r>
              <a:rPr lang="en-US" b="1" dirty="0"/>
              <a:t> </a:t>
            </a:r>
            <a:r>
              <a:rPr lang="en-US" b="1" dirty="0" smtClean="0"/>
              <a:t>/</a:t>
            </a:r>
            <a:r>
              <a:rPr lang="ru-RU" b="1" dirty="0" smtClean="0"/>
              <a:t> О. М. Дьяченко, Е. Л. </a:t>
            </a:r>
            <a:r>
              <a:rPr lang="ru-RU" b="1" dirty="0" err="1" smtClean="0"/>
              <a:t>Агаева</a:t>
            </a:r>
            <a:r>
              <a:rPr lang="ru-RU" b="1" dirty="0" smtClean="0"/>
              <a:t> – Москва: «Просвещение», 1991.  </a:t>
            </a:r>
            <a:endParaRPr lang="ru-RU" b="1" dirty="0"/>
          </a:p>
          <a:p>
            <a:pPr>
              <a:buFont typeface="Wingdings" pitchFamily="2" charset="2"/>
              <a:buChar char="ü"/>
            </a:pPr>
            <a:r>
              <a:rPr lang="ru-RU" b="1" dirty="0"/>
              <a:t>Дидактические игры – занятия в ДОУ. Практическое пособие для воспитателей и методистов. </a:t>
            </a:r>
            <a:r>
              <a:rPr lang="en-US" b="1" dirty="0"/>
              <a:t>/ </a:t>
            </a:r>
            <a:r>
              <a:rPr lang="ru-RU" b="1" dirty="0"/>
              <a:t>Е. Н. Панова . – Воронеж : « ЧП </a:t>
            </a:r>
            <a:r>
              <a:rPr lang="ru-RU" b="1" dirty="0" err="1"/>
              <a:t>Лакоценин</a:t>
            </a:r>
            <a:r>
              <a:rPr lang="ru-RU" b="1" dirty="0"/>
              <a:t> С.» , 2007.</a:t>
            </a:r>
          </a:p>
          <a:p>
            <a:pPr>
              <a:buFont typeface="Wingdings" pitchFamily="2" charset="2"/>
              <a:buChar char="ü"/>
            </a:pPr>
            <a:r>
              <a:rPr lang="ru-RU" b="1" dirty="0"/>
              <a:t>Математика в проблемных ситуациях . </a:t>
            </a:r>
            <a:r>
              <a:rPr lang="ru-RU" b="1" dirty="0" err="1"/>
              <a:t>Учебно</a:t>
            </a:r>
            <a:r>
              <a:rPr lang="ru-RU" b="1" dirty="0"/>
              <a:t> – методическое пособие.</a:t>
            </a:r>
            <a:r>
              <a:rPr lang="en-US" b="1" dirty="0"/>
              <a:t> / </a:t>
            </a:r>
            <a:r>
              <a:rPr lang="ru-RU" b="1" dirty="0"/>
              <a:t>А. А. Смоленцева , О.В. Суворова – СПб. : «ДЕТСТВО – ПРЕСС» , 2003.</a:t>
            </a:r>
          </a:p>
          <a:p>
            <a:pPr>
              <a:buFont typeface="Wingdings" pitchFamily="2" charset="2"/>
              <a:buChar char="ü"/>
            </a:pPr>
            <a:r>
              <a:rPr lang="ru-RU" b="1" dirty="0"/>
              <a:t>Математика от трех до шести . </a:t>
            </a:r>
            <a:r>
              <a:rPr lang="en-US" b="1" dirty="0"/>
              <a:t>/</a:t>
            </a:r>
            <a:r>
              <a:rPr lang="ru-RU" b="1" dirty="0"/>
              <a:t> З. А. Михайлова , Э. Н. Иоффе –СПб. : « Акцент» , 1996.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hlinkClick r:id="rId3"/>
              </a:rPr>
              <a:t>Интернет </a:t>
            </a:r>
            <a:r>
              <a:rPr lang="ru-RU" b="1" dirty="0">
                <a:hlinkClick r:id="rId3"/>
              </a:rPr>
              <a:t>ресурсы</a:t>
            </a:r>
            <a:r>
              <a:rPr lang="ru-RU" dirty="0">
                <a:hlinkClick r:id="rId3"/>
              </a:rPr>
              <a:t>: </a:t>
            </a:r>
            <a:r>
              <a:rPr lang="en-US" dirty="0">
                <a:solidFill>
                  <a:srgbClr val="000000"/>
                </a:solidFill>
                <a:hlinkClick r:id="rId3"/>
              </a:rPr>
              <a:t>http://nsportal.ru/detskii-sad/raznoe/nauchno-poznavatelnyy-centr-v-detskom-sadu</a:t>
            </a:r>
            <a:endParaRPr lang="ru-RU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>
                <a:hlinkClick r:id="rId4"/>
              </a:rPr>
              <a:t>http://ua.coolreferat.com</a:t>
            </a:r>
            <a:r>
              <a:rPr lang="ru-RU" dirty="0"/>
              <a:t>   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hlinkClick r:id="rId5"/>
              </a:rPr>
              <a:t>http://www.moi-detsad.ru/konsultac562.html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en-US" dirty="0">
                <a:hlinkClick r:id="rId6"/>
              </a:rPr>
              <a:t>http://el-mikheeva.ru/avtor/poznavatelno-prakticheskaya-deyatelnost-doshkolnikov-i-matematika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en-US" dirty="0">
                <a:hlinkClick r:id="rId7"/>
              </a:rPr>
              <a:t>http://www.i-gnom.ru/books/metlina_matematika_v_detskom_sadu.html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en-US" dirty="0">
                <a:hlinkClick r:id="rId8"/>
              </a:rPr>
              <a:t>http://nsportal.ru/detskii-sad/okruzhayushchii-mir/opyty-i-eksperimenty-v-detskom-sadu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en-US" dirty="0">
                <a:hlinkClick r:id="rId9"/>
              </a:rPr>
              <a:t>http://skyclipart.ru/detsad/17221-kartoteka-yelementarnyx-opytov-i-yeksperimentov-v-detskom-sadu.html</a:t>
            </a:r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11100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  <a:endParaRPr lang="ru-RU" sz="111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58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5"/>
            <a:ext cx="9108504" cy="129614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Цель работы</a:t>
            </a:r>
            <a:r>
              <a:rPr lang="ru-RU" sz="2000" dirty="0"/>
              <a:t> - способствовать развитию познавательной активности, логического мышления, стремления  к самостоятельному познанию и размышлению, </a:t>
            </a:r>
            <a:r>
              <a:rPr lang="ru-RU" sz="2000" dirty="0" smtClean="0"/>
              <a:t>развитию умственных </a:t>
            </a:r>
            <a:r>
              <a:rPr lang="ru-RU" sz="2000" dirty="0"/>
              <a:t>способностей </a:t>
            </a:r>
            <a:r>
              <a:rPr lang="ru-RU" sz="2000" dirty="0" smtClean="0"/>
              <a:t>через математические игры.</a:t>
            </a:r>
            <a:br>
              <a:rPr lang="ru-RU" sz="2000" dirty="0" smtClean="0"/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работы: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17712286"/>
              </p:ext>
            </p:extLst>
          </p:nvPr>
        </p:nvGraphicFramePr>
        <p:xfrm>
          <a:off x="-1260648" y="1700510"/>
          <a:ext cx="11809312" cy="4969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395887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711608" cy="7200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r>
              <a:rPr lang="ru-RU" sz="2400" dirty="0" smtClean="0"/>
              <a:t>Для математической игры характерны: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1400" dirty="0" smtClean="0"/>
              <a:t> 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200800" cy="5355402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• </a:t>
            </a:r>
            <a:r>
              <a:rPr lang="ru-RU" dirty="0"/>
              <a:t>Наличие завязки сюжета, действия лиц и </a:t>
            </a:r>
            <a:r>
              <a:rPr lang="ru-RU" dirty="0" smtClean="0"/>
              <a:t>следование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/>
              <a:t>сюжетной линии на протяжении всего занятия.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• Наличие схематизации, преобразования</a:t>
            </a:r>
            <a:r>
              <a:rPr lang="ru-RU" dirty="0" smtClean="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/>
              <a:t>познавательных задач на выявление свойств </a:t>
            </a:r>
            <a:r>
              <a:rPr lang="ru-RU" dirty="0" smtClean="0"/>
              <a:t>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отношений</a:t>
            </a:r>
            <a:r>
              <a:rPr lang="ru-RU" dirty="0"/>
              <a:t>, зависимостей и закономерностей.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• Игровая мотивация и направленность действий, </a:t>
            </a:r>
            <a:r>
              <a:rPr lang="ru-RU" dirty="0" smtClean="0"/>
              <a:t>их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/>
              <a:t>результативность.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• </a:t>
            </a:r>
            <a:r>
              <a:rPr lang="ru-RU" dirty="0"/>
              <a:t>Наличие ситуаций обсуждения, выбора материала и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действий</a:t>
            </a:r>
            <a:r>
              <a:rPr lang="ru-RU" dirty="0"/>
              <a:t>, коллективного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поиска </a:t>
            </a:r>
            <a:r>
              <a:rPr lang="ru-RU" dirty="0"/>
              <a:t>пути решения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познавательной </a:t>
            </a:r>
            <a:r>
              <a:rPr lang="ru-RU" dirty="0"/>
              <a:t>задачи.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• Овладение </a:t>
            </a:r>
            <a:r>
              <a:rPr lang="ru-RU" dirty="0" smtClean="0"/>
              <a:t>действиями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 </a:t>
            </a:r>
            <a:r>
              <a:rPr lang="ru-RU" dirty="0"/>
              <a:t>соотнесения, </a:t>
            </a:r>
            <a:r>
              <a:rPr lang="ru-RU" dirty="0" smtClean="0"/>
              <a:t>сравнения,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 воссоздания</a:t>
            </a:r>
            <a:r>
              <a:rPr lang="ru-RU" dirty="0"/>
              <a:t>, </a:t>
            </a:r>
            <a:r>
              <a:rPr lang="ru-RU" dirty="0" smtClean="0"/>
              <a:t>распределения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группировки.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• Общая </a:t>
            </a:r>
            <a:r>
              <a:rPr lang="ru-RU" dirty="0" smtClean="0"/>
              <a:t>направленность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 на </a:t>
            </a:r>
            <a:r>
              <a:rPr lang="ru-RU" dirty="0"/>
              <a:t>развитие </a:t>
            </a:r>
            <a:r>
              <a:rPr lang="ru-RU" dirty="0" smtClean="0"/>
              <a:t>инициативы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детей.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H:\ФОТО\IMG_010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652120" y="3513399"/>
            <a:ext cx="2508451" cy="334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402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47903026"/>
              </p:ext>
            </p:extLst>
          </p:nvPr>
        </p:nvGraphicFramePr>
        <p:xfrm>
          <a:off x="1071538" y="1412776"/>
          <a:ext cx="7316886" cy="5016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539552" y="188640"/>
            <a:ext cx="8136904" cy="110799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400" dirty="0" smtClean="0">
                <a:solidFill>
                  <a:prstClr val="black"/>
                </a:solidFill>
              </a:rPr>
              <a:t>1.Математические игры </a:t>
            </a:r>
            <a:r>
              <a:rPr lang="ru-RU" sz="2400" dirty="0">
                <a:solidFill>
                  <a:prstClr val="black"/>
                </a:solidFill>
              </a:rPr>
              <a:t>и игровые упражнения можно разделить на несколько </a:t>
            </a:r>
            <a:r>
              <a:rPr lang="ru-RU" sz="2400" dirty="0" smtClean="0">
                <a:solidFill>
                  <a:prstClr val="black"/>
                </a:solidFill>
              </a:rPr>
              <a:t>групп </a:t>
            </a:r>
            <a:r>
              <a:rPr lang="ru-RU" sz="2400" b="1" dirty="0" smtClean="0">
                <a:solidFill>
                  <a:prstClr val="black"/>
                </a:solidFill>
              </a:rPr>
              <a:t>по содержанию</a:t>
            </a:r>
            <a:r>
              <a:rPr lang="ru-RU" sz="2400" dirty="0" smtClean="0">
                <a:solidFill>
                  <a:prstClr val="black"/>
                </a:solidFill>
              </a:rPr>
              <a:t>:</a:t>
            </a:r>
            <a:endParaRPr lang="ru-RU" sz="2400" dirty="0">
              <a:solidFill>
                <a:prstClr val="black"/>
              </a:solidFill>
            </a:endParaRPr>
          </a:p>
          <a:p>
            <a:pPr algn="ctr" eaLnBrk="1" hangingPunct="1"/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4098" name="Picture 2" descr="C:\Users\polunin\AppData\Local\Microsoft\Windows\Temporary Internet Files\Content.IE5\VCS637XX\MP900448441[1]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028384" y="3573017"/>
            <a:ext cx="1008112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polunin\AppData\Local\Microsoft\Windows\Temporary Internet Files\Content.IE5\96DTL0KJ\MP900414062[1]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339752" y="2204865"/>
            <a:ext cx="1251703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http://www.poznayka.ru/uploads/logic/labyrinth-5.png"/>
          <p:cNvPicPr/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236296" y="5013176"/>
            <a:ext cx="1152128" cy="1738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://games-for-kids.ru/img/blok-05.png"/>
          <p:cNvPicPr/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275856" y="5229200"/>
            <a:ext cx="28803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odiplom.ru/uploads/images/default/ispolzovanie-kompyuternyh-igr-v-semeinom-vospitanii-1.jpg"/>
          <p:cNvPicPr/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926158" y="908720"/>
            <a:ext cx="1191136" cy="10553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63328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88832" cy="8640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r>
              <a:rPr lang="ru-RU" sz="2400" dirty="0" smtClean="0"/>
              <a:t>2. </a:t>
            </a:r>
            <a:r>
              <a:rPr lang="ru-RU" sz="2400" dirty="0"/>
              <a:t>М</a:t>
            </a:r>
            <a:r>
              <a:rPr lang="ru-RU" sz="2400" dirty="0" smtClean="0"/>
              <a:t>атематические игры делятся </a:t>
            </a:r>
            <a:r>
              <a:rPr lang="ru-RU" sz="2400" b="1" dirty="0" smtClean="0"/>
              <a:t>по характеру мыслительных операций</a:t>
            </a:r>
            <a:r>
              <a:rPr lang="ru-RU" sz="2400" dirty="0" smtClean="0"/>
              <a:t>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7488832" cy="5112569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AA2B1E"/>
              </a:buClr>
            </a:pPr>
            <a:r>
              <a:rPr lang="ru-RU" b="1" u="sng" dirty="0" err="1" smtClean="0"/>
              <a:t>Сериация</a:t>
            </a:r>
            <a:r>
              <a:rPr lang="ru-RU" dirty="0" smtClean="0"/>
              <a:t> </a:t>
            </a:r>
            <a:r>
              <a:rPr lang="ru-RU" dirty="0"/>
              <a:t>- построение упорядоченных возрастающих или убывающих рядов по выбранному признаку.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(матрешки, пирамидки, вкладные мисочки…)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AA2B1E"/>
              </a:buClr>
            </a:pPr>
            <a:r>
              <a:rPr lang="ru-RU" b="1" u="sng" dirty="0" smtClean="0"/>
              <a:t>Анализ</a:t>
            </a:r>
            <a:r>
              <a:rPr lang="ru-RU" u="sng" dirty="0" smtClean="0"/>
              <a:t> </a:t>
            </a:r>
            <a:r>
              <a:rPr lang="ru-RU" dirty="0"/>
              <a:t>- выделение свойств объекта, или выделение объекта из группы, или выделение группы объектов по определенному признаку</a:t>
            </a:r>
            <a:r>
              <a:rPr lang="ru-RU" sz="1600" dirty="0"/>
              <a:t>.</a:t>
            </a:r>
            <a:r>
              <a:rPr lang="ru-RU" sz="1600" i="1" dirty="0">
                <a:solidFill>
                  <a:srgbClr val="000000"/>
                </a:solidFill>
                <a:latin typeface="Times New Roman"/>
                <a:ea typeface="Times New Roman"/>
              </a:rPr>
              <a:t> Например, задан признак: "Найти все кислые".</a:t>
            </a:r>
            <a:endParaRPr lang="ru-RU" dirty="0"/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AA2B1E"/>
              </a:buClr>
            </a:pPr>
            <a:r>
              <a:rPr lang="ru-RU" b="1" u="sng" dirty="0" smtClean="0"/>
              <a:t>Синтез</a:t>
            </a:r>
            <a:r>
              <a:rPr lang="ru-RU" dirty="0" smtClean="0"/>
              <a:t> </a:t>
            </a:r>
            <a:r>
              <a:rPr lang="ru-RU" dirty="0"/>
              <a:t>- соединение различных элементов (признаков, свойств) в единое целое.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>
                <a:solidFill>
                  <a:srgbClr val="000000"/>
                </a:solidFill>
                <a:latin typeface="Times New Roman"/>
                <a:ea typeface="Times New Roman"/>
              </a:rPr>
              <a:t>Задание: "Определи, какая из фигур в этом </a:t>
            </a:r>
            <a:r>
              <a:rPr lang="ru-RU" sz="16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наборе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rgbClr val="AA2B1E"/>
              </a:buClr>
              <a:buNone/>
            </a:pPr>
            <a:r>
              <a:rPr lang="ru-RU" sz="16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</a:t>
            </a:r>
            <a:r>
              <a:rPr lang="ru-RU" sz="1600" i="1" dirty="0">
                <a:solidFill>
                  <a:srgbClr val="000000"/>
                </a:solidFill>
                <a:latin typeface="Times New Roman"/>
                <a:ea typeface="Times New Roman"/>
              </a:rPr>
              <a:t>лишняя. (Квадрат.) Объясни почему. (Все остальные - круги.)"</a:t>
            </a:r>
            <a:r>
              <a:rPr lang="ru-RU" sz="1600" dirty="0"/>
              <a:t> </a:t>
            </a:r>
            <a:endParaRPr lang="ru-RU" sz="1600" dirty="0" smtClean="0"/>
          </a:p>
          <a:p>
            <a:pPr lvl="0" algn="just">
              <a:lnSpc>
                <a:spcPct val="120000"/>
              </a:lnSpc>
              <a:spcBef>
                <a:spcPts val="0"/>
              </a:spcBef>
              <a:buClr>
                <a:srgbClr val="AA2B1E"/>
              </a:buClr>
            </a:pPr>
            <a:r>
              <a:rPr lang="ru-RU" b="1" u="sng" dirty="0" smtClean="0"/>
              <a:t>Сравнение</a:t>
            </a:r>
            <a:r>
              <a:rPr lang="ru-RU" dirty="0" smtClean="0"/>
              <a:t> </a:t>
            </a:r>
            <a:r>
              <a:rPr lang="ru-RU" dirty="0"/>
              <a:t>- логический </a:t>
            </a:r>
            <a:r>
              <a:rPr lang="ru-RU" dirty="0" smtClean="0"/>
              <a:t>прием </a:t>
            </a:r>
            <a:r>
              <a:rPr lang="ru-RU" dirty="0"/>
              <a:t>умственных действий, требующий выявления сходства и различия между признаками объекта (предмета, явления, группы предметов</a:t>
            </a:r>
            <a:r>
              <a:rPr lang="ru-RU" dirty="0" smtClean="0"/>
              <a:t>).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000" i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AA2B1E"/>
              </a:buClr>
              <a:buNone/>
            </a:pPr>
            <a:r>
              <a:rPr lang="ru-RU" sz="20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r>
              <a:rPr lang="ru-RU" sz="16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Задание</a:t>
            </a:r>
            <a:r>
              <a:rPr lang="ru-RU" sz="1600" i="1" dirty="0">
                <a:solidFill>
                  <a:srgbClr val="000000"/>
                </a:solidFill>
                <a:latin typeface="Times New Roman"/>
                <a:ea typeface="Times New Roman"/>
              </a:rPr>
              <a:t>: "Найди среди своих фигур похожую на яблоко</a:t>
            </a:r>
            <a:r>
              <a:rPr lang="ru-RU" sz="16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".</a:t>
            </a:r>
            <a:endParaRPr lang="ru-RU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b="1" u="sng" dirty="0"/>
              <a:t>Классификация</a:t>
            </a:r>
            <a:r>
              <a:rPr lang="ru-RU" dirty="0"/>
              <a:t> - разделение множества на группы по какому-либо признаку, который называют основанием </a:t>
            </a:r>
            <a:r>
              <a:rPr lang="ru-RU" dirty="0" smtClean="0"/>
              <a:t>классификации.</a:t>
            </a:r>
            <a:r>
              <a:rPr lang="ru-RU" sz="1600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( </a:t>
            </a:r>
            <a:r>
              <a:rPr lang="ru-RU" sz="1600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по названию,  по размеру,  по форме,  по цвету </a:t>
            </a:r>
            <a:r>
              <a:rPr lang="ru-RU" sz="1600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…)</a:t>
            </a:r>
            <a:endParaRPr lang="ru-RU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u="sng" dirty="0"/>
              <a:t>Обобщение</a:t>
            </a:r>
            <a:r>
              <a:rPr lang="ru-RU" dirty="0"/>
              <a:t> - это оформление в словесной (вербальной) форме результатов процесса сравнения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Задание</a:t>
            </a:r>
            <a:r>
              <a:rPr lang="ru-RU" sz="1400" i="1" dirty="0">
                <a:solidFill>
                  <a:srgbClr val="000000"/>
                </a:solidFill>
                <a:latin typeface="Times New Roman"/>
                <a:ea typeface="Times New Roman"/>
              </a:rPr>
              <a:t>: "Одна из этих фигур лишняя. Найди ее. (Фигура 4.)"</a:t>
            </a:r>
            <a:endParaRPr lang="ru-RU" sz="1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5" name="Рисунок 4" descr="http://www.coolreferat.com/dopc5638.zip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367877" y="4367768"/>
            <a:ext cx="3322320" cy="426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www.coolreferat.com/dopc5640.zip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544685" y="5655028"/>
            <a:ext cx="4145280" cy="601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www.coolreferat.com/dopc5637.zip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868144" y="3068960"/>
            <a:ext cx="1950720" cy="432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426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19464"/>
            <a:ext cx="9144000" cy="6838536"/>
          </a:xfrm>
          <a:prstGeom prst="rect">
            <a:avLst/>
          </a:prstGeom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9433360"/>
              </p:ext>
            </p:extLst>
          </p:nvPr>
        </p:nvGraphicFramePr>
        <p:xfrm>
          <a:off x="827584" y="1052736"/>
          <a:ext cx="7632848" cy="5213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195" name="TextBox 6"/>
          <p:cNvSpPr txBox="1">
            <a:spLocks noChangeArrowheads="1"/>
          </p:cNvSpPr>
          <p:nvPr/>
        </p:nvSpPr>
        <p:spPr bwMode="auto">
          <a:xfrm>
            <a:off x="984216" y="19464"/>
            <a:ext cx="7260192" cy="110799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prstClr val="black"/>
                </a:solidFill>
              </a:rPr>
              <a:t>3. Математические игры делятся </a:t>
            </a:r>
            <a:r>
              <a:rPr lang="ru-RU" sz="2400" b="1" dirty="0" smtClean="0">
                <a:solidFill>
                  <a:prstClr val="black"/>
                </a:solidFill>
              </a:rPr>
              <a:t>по развивающему воздействию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(на развитие психических процессов</a:t>
            </a:r>
            <a:r>
              <a:rPr lang="ru-RU" dirty="0" smtClean="0">
                <a:solidFill>
                  <a:prstClr val="black"/>
                </a:solidFill>
              </a:rPr>
              <a:t>): </a:t>
            </a:r>
            <a:endParaRPr lang="ru-RU" sz="2800" dirty="0">
              <a:solidFill>
                <a:prstClr val="black"/>
              </a:solidFill>
            </a:endParaRPr>
          </a:p>
        </p:txBody>
      </p:sp>
      <p:pic>
        <p:nvPicPr>
          <p:cNvPr id="2050" name="Picture 2" descr="H:\ФОТО\DSC04753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76065" y="1127460"/>
            <a:ext cx="1709936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H:\ФОТО\DSC04759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76065" y="3921100"/>
            <a:ext cx="1709936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:\ФОТО\IMG_0056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020271" y="1127460"/>
            <a:ext cx="1961009" cy="261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H:\ФОТО\IMG_0068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017948" y="4005064"/>
            <a:ext cx="2022501" cy="269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8031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272808" cy="2448272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>
                <a:solidFill>
                  <a:srgbClr val="C00000"/>
                </a:solidFill>
                <a:latin typeface="+mn-lt"/>
              </a:rPr>
              <a:t>Средства </a:t>
            </a:r>
            <a:r>
              <a:rPr lang="ru-RU" sz="2700" b="1" dirty="0" smtClean="0">
                <a:solidFill>
                  <a:srgbClr val="C00000"/>
                </a:solidFill>
                <a:latin typeface="+mn-lt"/>
              </a:rPr>
              <a:t>математического развития дошкольников:</a:t>
            </a:r>
            <a:br>
              <a:rPr lang="ru-RU" sz="2700" b="1" dirty="0" smtClean="0">
                <a:solidFill>
                  <a:srgbClr val="C00000"/>
                </a:solidFill>
                <a:latin typeface="+mn-lt"/>
              </a:rPr>
            </a:br>
            <a:r>
              <a:rPr lang="ru-RU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   </a:t>
            </a:r>
            <a:r>
              <a:rPr lang="ru-RU" sz="2200" b="1" dirty="0" smtClean="0">
                <a:latin typeface="+mn-lt"/>
              </a:rPr>
              <a:t> </a:t>
            </a:r>
            <a:r>
              <a:rPr lang="ru-RU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1 </a:t>
            </a:r>
            <a:r>
              <a:rPr lang="ru-RU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.Пособия дидактические и </a:t>
            </a:r>
            <a:r>
              <a:rPr lang="ru-RU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универсальные</a:t>
            </a:r>
            <a:br>
              <a:rPr lang="ru-RU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</a:br>
            <a:r>
              <a:rPr lang="ru-RU" sz="2000" b="1" dirty="0"/>
              <a:t> </a:t>
            </a:r>
            <a:r>
              <a:rPr lang="ru-RU" sz="2000" dirty="0">
                <a:latin typeface="+mn-lt"/>
              </a:rPr>
              <a:t>(Логические </a:t>
            </a:r>
            <a:r>
              <a:rPr lang="ru-RU" sz="2000" dirty="0" smtClean="0">
                <a:latin typeface="+mn-lt"/>
              </a:rPr>
              <a:t>блоки </a:t>
            </a:r>
            <a:r>
              <a:rPr lang="ru-RU" sz="2000" dirty="0" err="1" smtClean="0">
                <a:latin typeface="+mn-lt"/>
              </a:rPr>
              <a:t>Дьенеша</a:t>
            </a:r>
            <a:r>
              <a:rPr lang="ru-RU" sz="2000" dirty="0" smtClean="0">
                <a:latin typeface="+mn-lt"/>
              </a:rPr>
              <a:t>, </a:t>
            </a:r>
            <a:r>
              <a:rPr lang="ru-RU" sz="2000" dirty="0">
                <a:latin typeface="+mn-lt"/>
              </a:rPr>
              <a:t>палочки </a:t>
            </a:r>
            <a:r>
              <a:rPr lang="ru-RU" sz="2000" dirty="0" err="1">
                <a:latin typeface="+mn-lt"/>
              </a:rPr>
              <a:t>Кюизенера</a:t>
            </a:r>
            <a:r>
              <a:rPr lang="ru-RU" sz="2000" dirty="0">
                <a:latin typeface="+mn-lt"/>
              </a:rPr>
              <a:t>, пособия М. </a:t>
            </a:r>
            <a:r>
              <a:rPr lang="ru-RU" sz="2000" dirty="0" err="1">
                <a:latin typeface="+mn-lt"/>
              </a:rPr>
              <a:t>Монтесорри</a:t>
            </a:r>
            <a:r>
              <a:rPr lang="ru-RU" sz="2000" dirty="0">
                <a:latin typeface="+mn-lt"/>
              </a:rPr>
              <a:t>, «</a:t>
            </a:r>
            <a:r>
              <a:rPr lang="ru-RU" sz="2000" dirty="0" err="1">
                <a:latin typeface="+mn-lt"/>
              </a:rPr>
              <a:t>Геоконт</a:t>
            </a:r>
            <a:r>
              <a:rPr lang="ru-RU" sz="2000" dirty="0">
                <a:latin typeface="+mn-lt"/>
              </a:rPr>
              <a:t>» </a:t>
            </a:r>
            <a:r>
              <a:rPr lang="ru-RU" sz="2000" dirty="0" err="1" smtClean="0">
                <a:latin typeface="+mn-lt"/>
              </a:rPr>
              <a:t>Воскобовича</a:t>
            </a:r>
            <a:r>
              <a:rPr lang="ru-RU" sz="2000" dirty="0" smtClean="0">
                <a:latin typeface="+mn-lt"/>
              </a:rPr>
              <a:t>, игры </a:t>
            </a:r>
            <a:r>
              <a:rPr lang="ru-RU" sz="2000" dirty="0">
                <a:latin typeface="+mn-lt"/>
              </a:rPr>
              <a:t>из серии «Кубики и цвет» / «Сложи узор</a:t>
            </a:r>
            <a:r>
              <a:rPr lang="ru-RU" sz="2000" dirty="0" smtClean="0">
                <a:latin typeface="+mn-lt"/>
              </a:rPr>
              <a:t>», </a:t>
            </a:r>
            <a:r>
              <a:rPr lang="ru-RU" sz="2000" dirty="0">
                <a:latin typeface="+mn-lt"/>
              </a:rPr>
              <a:t>«</a:t>
            </a:r>
            <a:r>
              <a:rPr lang="ru-RU" sz="2000" dirty="0" err="1">
                <a:latin typeface="+mn-lt"/>
              </a:rPr>
              <a:t>Уникуб</a:t>
            </a:r>
            <a:r>
              <a:rPr lang="ru-RU" sz="2000" dirty="0" smtClean="0">
                <a:latin typeface="+mn-lt"/>
              </a:rPr>
              <a:t>»/ )</a:t>
            </a: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endParaRPr lang="ru-RU" sz="2000" dirty="0">
              <a:latin typeface="+mn-lt"/>
            </a:endParaRPr>
          </a:p>
        </p:txBody>
      </p:sp>
      <p:pic>
        <p:nvPicPr>
          <p:cNvPr id="4" name="Picture 4" descr="Фото занятия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683568" y="2708920"/>
            <a:ext cx="4803794" cy="360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:\ФОТО\IMG_006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580112" y="2060848"/>
            <a:ext cx="3035829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H:\ФОТО\IMG_004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604113" y="4491118"/>
            <a:ext cx="3011827" cy="2258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7477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24935" cy="576064"/>
          </a:xfrm>
        </p:spPr>
        <p:txBody>
          <a:bodyPr anchor="t"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+mn-lt"/>
              </a:rPr>
              <a:t>Средства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математического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развития дошкольников:</a:t>
            </a:r>
            <a:br>
              <a:rPr lang="ru-RU" sz="2400" b="1" dirty="0">
                <a:solidFill>
                  <a:srgbClr val="C00000"/>
                </a:solidFill>
                <a:latin typeface="+mn-lt"/>
              </a:rPr>
            </a:br>
            <a:endParaRPr lang="ru-RU" sz="2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7584" y="908720"/>
            <a:ext cx="3744416" cy="4815423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     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Дидактические игры</a:t>
            </a:r>
            <a:r>
              <a:rPr lang="ru-RU" sz="2000" b="1" dirty="0"/>
              <a:t> 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1400" dirty="0" smtClean="0"/>
              <a:t>(</a:t>
            </a:r>
            <a:r>
              <a:rPr lang="ru-RU" sz="1400" dirty="0"/>
              <a:t>лото, домино, игры </a:t>
            </a:r>
            <a:r>
              <a:rPr lang="ru-RU" sz="1400" dirty="0" err="1"/>
              <a:t>В.Воскобовича</a:t>
            </a:r>
            <a:r>
              <a:rPr lang="ru-RU" sz="1400" dirty="0"/>
              <a:t>  «Планета умножения», «Цифра - домино</a:t>
            </a:r>
            <a:r>
              <a:rPr lang="ru-RU" sz="1400" dirty="0" smtClean="0"/>
              <a:t>»)</a:t>
            </a:r>
            <a:endParaRPr lang="ru-RU" sz="14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440" y="908721"/>
            <a:ext cx="4373056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b="1" dirty="0"/>
              <a:t> 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3.Развивающие игры </a:t>
            </a:r>
            <a:endParaRPr lang="ru-RU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sz="1400" dirty="0" smtClean="0"/>
              <a:t>(</a:t>
            </a:r>
            <a:r>
              <a:rPr lang="ru-RU" sz="1400" dirty="0"/>
              <a:t>Никитина, </a:t>
            </a:r>
            <a:r>
              <a:rPr lang="ru-RU" sz="1400" dirty="0" err="1"/>
              <a:t>Воскобовича</a:t>
            </a:r>
            <a:r>
              <a:rPr lang="ru-RU" sz="1400" dirty="0"/>
              <a:t> </a:t>
            </a:r>
            <a:r>
              <a:rPr lang="ru-RU" sz="1400" dirty="0" smtClean="0"/>
              <a:t>/Игровой </a:t>
            </a:r>
            <a:r>
              <a:rPr lang="ru-RU" sz="1400" dirty="0"/>
              <a:t>квадрат, «Прозрачный квадрат</a:t>
            </a:r>
            <a:r>
              <a:rPr lang="ru-RU" sz="1400" dirty="0" smtClean="0"/>
              <a:t>»/, </a:t>
            </a:r>
            <a:r>
              <a:rPr lang="ru-RU" sz="1400" dirty="0"/>
              <a:t>головоломки</a:t>
            </a:r>
            <a:r>
              <a:rPr lang="ru-RU" sz="1400" dirty="0" smtClean="0"/>
              <a:t>,</a:t>
            </a:r>
            <a:r>
              <a:rPr lang="ru-RU" sz="1400" dirty="0"/>
              <a:t> игры на объемное моделирование /«Кубики для всех», «Геометрический конструктор», «Шар»/, игры на плоскостное моделирование /«</a:t>
            </a:r>
            <a:r>
              <a:rPr lang="ru-RU" sz="1400" dirty="0" err="1"/>
              <a:t>Танграм</a:t>
            </a:r>
            <a:r>
              <a:rPr lang="ru-RU" sz="1400" dirty="0"/>
              <a:t>», «Крестики», «Соты», «Монгольская игра</a:t>
            </a:r>
            <a:r>
              <a:rPr lang="ru-RU" sz="1400" dirty="0" smtClean="0"/>
              <a:t>», </a:t>
            </a:r>
            <a:r>
              <a:rPr lang="ru-RU" sz="1400" dirty="0"/>
              <a:t>Пифагор и т.п</a:t>
            </a:r>
            <a:r>
              <a:rPr lang="ru-RU" sz="1400" dirty="0" smtClean="0"/>
              <a:t>./, </a:t>
            </a:r>
            <a:r>
              <a:rPr lang="ru-RU" sz="1400" dirty="0"/>
              <a:t>конструкторы, игры с палочками </a:t>
            </a:r>
            <a:r>
              <a:rPr lang="ru-RU" sz="1400" dirty="0" smtClean="0"/>
              <a:t>/Михайлова «Игровые </a:t>
            </a:r>
            <a:r>
              <a:rPr lang="ru-RU" sz="1400" dirty="0"/>
              <a:t>занимательные задачи для дошкольников</a:t>
            </a:r>
            <a:r>
              <a:rPr lang="ru-RU" sz="1400" dirty="0" smtClean="0"/>
              <a:t>»/.)</a:t>
            </a:r>
            <a:endParaRPr lang="ru-RU" sz="1400" dirty="0"/>
          </a:p>
          <a:p>
            <a:endParaRPr lang="ru-RU" sz="1400" dirty="0"/>
          </a:p>
        </p:txBody>
      </p:sp>
      <p:pic>
        <p:nvPicPr>
          <p:cNvPr id="2050" name="Picture 2" descr="G:\img135(1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788024" y="3501008"/>
            <a:ext cx="3616603" cy="2384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G:\img134(2)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948951" y="1772816"/>
            <a:ext cx="3592435" cy="229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:\ФОТО\IMG_010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107240" y="4081208"/>
            <a:ext cx="3275856" cy="2456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7773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352927" cy="504055"/>
          </a:xfrm>
        </p:spPr>
        <p:txBody>
          <a:bodyPr anchor="t"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+mn-lt"/>
              </a:rPr>
              <a:t>Средства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математического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развития дошкольников:</a:t>
            </a:r>
            <a:br>
              <a:rPr lang="ru-RU" sz="2400" b="1" dirty="0">
                <a:solidFill>
                  <a:srgbClr val="C00000"/>
                </a:solidFill>
                <a:latin typeface="+mn-lt"/>
              </a:rPr>
            </a:br>
            <a:endParaRPr lang="ru-RU" sz="2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85984" y="1071545"/>
            <a:ext cx="4643470" cy="18573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4. Модели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1400" dirty="0" smtClean="0"/>
              <a:t>(</a:t>
            </a:r>
            <a:r>
              <a:rPr lang="ru-RU" sz="1400" dirty="0"/>
              <a:t>пирамидки, основа с матрешками, елками для малышей; планы пространства, схемы </a:t>
            </a:r>
            <a:r>
              <a:rPr lang="ru-RU" sz="1400" dirty="0" smtClean="0"/>
              <a:t>сложения построек</a:t>
            </a:r>
            <a:r>
              <a:rPr lang="ru-RU" sz="1400" dirty="0"/>
              <a:t>, времени модели (круговая, </a:t>
            </a:r>
            <a:r>
              <a:rPr lang="ru-RU" sz="1400" dirty="0" smtClean="0"/>
              <a:t>объемная), </a:t>
            </a:r>
            <a:r>
              <a:rPr lang="ru-RU" sz="1400" dirty="0"/>
              <a:t>натуральный ряд чисел - прямая;)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1538" y="2714619"/>
            <a:ext cx="6858048" cy="29289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5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Материалы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1500" dirty="0" smtClean="0"/>
              <a:t>(</a:t>
            </a:r>
            <a:r>
              <a:rPr lang="ru-RU" sz="1500" dirty="0"/>
              <a:t>для взвешивания, измерения, группировки, сортировки и т.п.): абстрактные (фигуры), «жизненные» (шишки, листья и т.п.); предметные (пуговицы, карандаши, </a:t>
            </a:r>
            <a:r>
              <a:rPr lang="ru-RU" sz="1500" dirty="0" smtClean="0"/>
              <a:t>фломастеры, </a:t>
            </a:r>
            <a:r>
              <a:rPr lang="ru-RU" sz="1500" dirty="0"/>
              <a:t>старые монетки, клубки и т.п</a:t>
            </a:r>
            <a:r>
              <a:rPr lang="ru-RU" sz="1500" dirty="0" smtClean="0"/>
              <a:t>.).)</a:t>
            </a:r>
            <a:endParaRPr lang="ru-RU" sz="1500" dirty="0"/>
          </a:p>
          <a:p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xmlns="" val="63426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дуг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1013</Words>
  <Application>Microsoft Office PowerPoint</Application>
  <PresentationFormat>Экран (4:3)</PresentationFormat>
  <Paragraphs>117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радуга</vt:lpstr>
      <vt:lpstr>1_Тема Office</vt:lpstr>
      <vt:lpstr>2_Тема Office</vt:lpstr>
      <vt:lpstr>4_Тема Office</vt:lpstr>
      <vt:lpstr>5_Тема Office</vt:lpstr>
      <vt:lpstr>7_Тема Office</vt:lpstr>
      <vt:lpstr>8_Тема Office</vt:lpstr>
      <vt:lpstr>10_Тема Office</vt:lpstr>
      <vt:lpstr>13_Тема Office</vt:lpstr>
      <vt:lpstr>15_Тема Office</vt:lpstr>
      <vt:lpstr>16_Тема Office</vt:lpstr>
      <vt:lpstr>Государственное бюджетное дошкольное образовательное  учреждение общеразвивающего вида детский сад   «Солнышко" Презентация совместной образовательной деятельности воспитателя и воспитанников по теме: «Развитие познавательной и  исследовательской деятельности в  математических играх»  ( с использованием созданных самостоятельно ЭОР)  </vt:lpstr>
      <vt:lpstr> Цель работы - способствовать развитию познавательной активности, логического мышления, стремления  к самостоятельному познанию и размышлению, развитию умственных способностей через математические игры. Задачи работы: </vt:lpstr>
      <vt:lpstr>Для математической игры характерны:    </vt:lpstr>
      <vt:lpstr>Слайд 4</vt:lpstr>
      <vt:lpstr>2. Математические игры делятся по характеру мыслительных операций: </vt:lpstr>
      <vt:lpstr>Слайд 6</vt:lpstr>
      <vt:lpstr>Средства математического развития дошкольников:       1 .Пособия дидактические и универсальные  (Логические блоки Дьенеша, палочки Кюизенера, пособия М. Монтесорри, «Геоконт» Воскобовича, игры из серии «Кубики и цвет» / «Сложи узор», «Уникуб»/ ) </vt:lpstr>
      <vt:lpstr>Средства математического развития дошкольников: </vt:lpstr>
      <vt:lpstr>Средства математического развития дошкольников: </vt:lpstr>
      <vt:lpstr>Средства математического развития дошкольников: </vt:lpstr>
      <vt:lpstr> Развитие логического мышления и познавательной активности невозможно без участия родителей. На всех этапах требуется поддержка ребенка дома, в семье. </vt:lpstr>
      <vt:lpstr>Занимательные вопросы, игры-шутки.  Направлены на развитие произвольного внимания,  нестандартного мышления,  на быстроту реакции,  тренируют память.  В загадках анализируется предмет с количественной,  пространственной, временной точки зрения,  подмечены простейшие отношения. </vt:lpstr>
      <vt:lpstr>Слайд 13</vt:lpstr>
      <vt:lpstr>Список используемых ресурсов: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</dc:creator>
  <cp:lastModifiedBy>Admin</cp:lastModifiedBy>
  <cp:revision>26</cp:revision>
  <dcterms:created xsi:type="dcterms:W3CDTF">2013-08-16T11:41:56Z</dcterms:created>
  <dcterms:modified xsi:type="dcterms:W3CDTF">2002-01-04T00:57:41Z</dcterms:modified>
</cp:coreProperties>
</file>