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19" autoAdjust="0"/>
    <p:restoredTop sz="94660"/>
  </p:normalViewPr>
  <p:slideViewPr>
    <p:cSldViewPr>
      <p:cViewPr varScale="1">
        <p:scale>
          <a:sx n="74" d="100"/>
          <a:sy n="74" d="100"/>
        </p:scale>
        <p:origin x="-2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18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11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E424A-2A3D-4558-8F60-2EAD59C3EFC9}" type="datetimeFigureOut">
              <a:rPr lang="ru-RU"/>
              <a:pPr>
                <a:defRPr/>
              </a:pPr>
              <a:t>13.12.2012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FFF4495-A7FE-4745-AFAF-66397AEC60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25974-B3B6-4815-9588-90A7FDD58279}" type="datetimeFigureOut">
              <a:rPr lang="ru-RU"/>
              <a:pPr>
                <a:defRPr/>
              </a:pPr>
              <a:t>13.12.2012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25246-2AF0-416A-ACD9-9F6F91D5FB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Овал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BC967-C08C-4CE2-9CF8-082A626A4A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0B793-8FEC-4155-813D-4527C4C5AE1D}" type="datetimeFigureOut">
              <a:rPr lang="ru-RU"/>
              <a:pPr>
                <a:defRPr/>
              </a:pPr>
              <a:t>13.12.2012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842D9-4349-4C5E-9BB2-7797A591D6A7}" type="datetimeFigureOut">
              <a:rPr lang="ru-RU"/>
              <a:pPr>
                <a:defRPr/>
              </a:pPr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15EDD-4DD4-4C19-A22A-C07150B964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D49F5-AA99-4ED7-B9B6-689ECC8C50AE}" type="datetimeFigureOut">
              <a:rPr lang="ru-RU"/>
              <a:pPr>
                <a:defRPr/>
              </a:pPr>
              <a:t>13.12.2012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A3178EC-882B-448C-AAF8-D1F8F18C8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4FDC3-0250-4F23-B025-C9BA391F5AF6}" type="datetimeFigureOut">
              <a:rPr lang="ru-RU"/>
              <a:pPr>
                <a:defRPr/>
              </a:pPr>
              <a:t>13.12.2012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F282E-E868-47BC-8202-6F60E4D654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оугольник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оугольник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Овал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Овал 2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A5A8B-5F6D-4076-A2A3-C41C6D0224D6}" type="datetimeFigureOut">
              <a:rPr lang="ru-RU"/>
              <a:pPr>
                <a:defRPr/>
              </a:pPr>
              <a:t>13.12.2012</a:t>
            </a:fld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E128FCEC-1F56-44B6-9357-667005C973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3DB2B-5F80-4FAD-8979-603FEE0F2964}" type="datetimeFigureOut">
              <a:rPr lang="ru-RU"/>
              <a:pPr>
                <a:defRPr/>
              </a:pPr>
              <a:t>13.12.2012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24CBB-06EC-4FD2-B643-A8D294ED8E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FDE99-A857-495B-86D1-DF4B1E1989AB}" type="datetimeFigureOut">
              <a:rPr lang="ru-RU"/>
              <a:pPr>
                <a:defRPr/>
              </a:pPr>
              <a:t>13.12.2012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B484DF3-22BA-4B99-8742-5B8008F494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2A5AF75-B44C-4DC9-BDED-57BC1A5E5F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D99E8-EFAA-45A4-A07F-54A83DB80A4B}" type="datetimeFigureOut">
              <a:rPr lang="ru-RU"/>
              <a:pPr>
                <a:defRPr/>
              </a:pPr>
              <a:t>13.12.2012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78783-B9BD-4243-86F2-2C6C5EA1A5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B672F-82C2-42D8-AEC2-B2E49A6F280A}" type="datetimeFigureOut">
              <a:rPr lang="ru-RU"/>
              <a:pPr>
                <a:defRPr/>
              </a:pPr>
              <a:t>13.12.2012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4779D963-FF50-485A-9BE8-AE1426253C28}" type="datetimeFigureOut">
              <a:rPr lang="ru-RU"/>
              <a:pPr>
                <a:defRPr/>
              </a:pPr>
              <a:t>13.12.2012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EA8B20-C448-4C79-94C9-2967303A97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31" r:id="rId10"/>
    <p:sldLayoutId id="214748374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5"/>
          <p:cNvSpPr>
            <a:spLocks noGrp="1"/>
          </p:cNvSpPr>
          <p:nvPr>
            <p:ph type="title"/>
          </p:nvPr>
        </p:nvSpPr>
        <p:spPr>
          <a:xfrm>
            <a:off x="2357438" y="4429125"/>
            <a:ext cx="4714875" cy="2214563"/>
          </a:xfrm>
        </p:spPr>
        <p:txBody>
          <a:bodyPr/>
          <a:lstStyle/>
          <a:p>
            <a:r>
              <a:rPr lang="ru-RU" sz="3200" smtClean="0">
                <a:solidFill>
                  <a:schemeClr val="tx1"/>
                </a:solidFill>
                <a:latin typeface="Century Gothic" pitchFamily="34" charset="0"/>
              </a:rPr>
              <a:t>ГДОУ ЦРР дс№89</a:t>
            </a:r>
            <a:br>
              <a:rPr lang="ru-RU" sz="3200" smtClean="0">
                <a:solidFill>
                  <a:schemeClr val="tx1"/>
                </a:solidFill>
                <a:latin typeface="Century Gothic" pitchFamily="34" charset="0"/>
              </a:rPr>
            </a:br>
            <a:r>
              <a:rPr lang="ru-RU" sz="3200" smtClean="0">
                <a:solidFill>
                  <a:schemeClr val="tx1"/>
                </a:solidFill>
                <a:latin typeface="Century Gothic" pitchFamily="34" charset="0"/>
              </a:rPr>
              <a:t>Красногвардейского района </a:t>
            </a:r>
            <a:endParaRPr lang="en-US" sz="320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13315" name="Picture 2" descr="J:\10x15\55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75" y="214313"/>
            <a:ext cx="314325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332656"/>
            <a:ext cx="2707208" cy="556096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0070C0"/>
                </a:solidFill>
              </a:rPr>
              <a:t>Театрализованная деятельность в дошкольном учреждении.</a:t>
            </a:r>
            <a:endParaRPr lang="en-US" sz="1400" dirty="0">
              <a:solidFill>
                <a:srgbClr val="0070C0"/>
              </a:solidFill>
            </a:endParaRPr>
          </a:p>
        </p:txBody>
      </p:sp>
      <p:pic>
        <p:nvPicPr>
          <p:cNvPr id="14338" name="Picture 2" descr="http://www.fryt.ie/assets/images/theat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2140271" cy="140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444208" y="3501008"/>
            <a:ext cx="2520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3">
                    <a:shade val="75000"/>
                  </a:schemeClr>
                </a:solidFill>
              </a:rPr>
              <a:t>Музыкальные спектакли пользуются у детей неизмеримой любовью. Они с удовольствием включаются в происходящее на сцене действие и как актеры-исполнители, и как зрители.</a:t>
            </a:r>
            <a:endParaRPr lang="ru-RU" sz="1200" dirty="0"/>
          </a:p>
        </p:txBody>
      </p:sp>
      <p:pic>
        <p:nvPicPr>
          <p:cNvPr id="6" name="Picture 4" descr="http://copypast.ru/foto5/4139/buratino/buratino_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356992"/>
            <a:ext cx="1656184" cy="12421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http://smiimg.dt00.net/smi/2010/10/20101021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653136"/>
            <a:ext cx="1656184" cy="12421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660232" y="4797152"/>
            <a:ext cx="20882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3">
                    <a:shade val="75000"/>
                  </a:schemeClr>
                </a:solidFill>
              </a:rPr>
              <a:t>Дети, перевоплощаясь в тот или иной образ, смеются, когда смеются их персонажи; грустят вместе с ними; они чувствуют и думают также как их сказочные герои.</a:t>
            </a:r>
            <a:endParaRPr lang="ru-RU" sz="1200" dirty="0"/>
          </a:p>
        </p:txBody>
      </p:sp>
      <p:pic>
        <p:nvPicPr>
          <p:cNvPr id="9" name="Рисунок 8" descr="green-light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2564904"/>
            <a:ext cx="4091947" cy="3356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755576" y="3501008"/>
            <a:ext cx="309634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Развивать произвольное внимание, наблюдательность, находчивость, фантазию, быстроту реакции, инициативность и выдержку, умение согласовывать свое действие с партнером.</a:t>
            </a:r>
          </a:p>
          <a:p>
            <a:pPr algn="ctr"/>
            <a:r>
              <a:rPr lang="ru-RU" sz="1100" dirty="0" smtClean="0"/>
              <a:t>Развивать коммуникабельность и умение общаться со взрослыми людьми в различных ситуациях.</a:t>
            </a:r>
          </a:p>
          <a:p>
            <a:pPr algn="ctr"/>
            <a:r>
              <a:rPr lang="ru-RU" sz="1100" dirty="0" smtClean="0"/>
              <a:t>Учить действовать на сценической площадке естественно. </a:t>
            </a:r>
            <a:endParaRPr lang="en-US" sz="11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619672" y="299695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pic>
        <p:nvPicPr>
          <p:cNvPr id="13" name="Picture 2" descr="J:\10x15\557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188640"/>
            <a:ext cx="1571625" cy="2340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f6357b973d3f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24128" y="260647"/>
            <a:ext cx="3178720" cy="22143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6228184" y="692696"/>
            <a:ext cx="266429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“</a:t>
            </a:r>
            <a:r>
              <a:rPr lang="ru-RU" sz="1200" dirty="0" smtClean="0"/>
              <a:t>Театр – это волшебный мир.</a:t>
            </a:r>
          </a:p>
          <a:p>
            <a:r>
              <a:rPr lang="ru-RU" sz="1200" dirty="0" smtClean="0"/>
              <a:t> Он дает уроки красоты, морали</a:t>
            </a:r>
          </a:p>
          <a:p>
            <a:r>
              <a:rPr lang="ru-RU" sz="1200" dirty="0" smtClean="0"/>
              <a:t> и нравственности.</a:t>
            </a:r>
          </a:p>
          <a:p>
            <a:r>
              <a:rPr lang="ru-RU" sz="1200" dirty="0" smtClean="0"/>
              <a:t> А чем они богаче, тем успешнее</a:t>
            </a:r>
          </a:p>
          <a:p>
            <a:r>
              <a:rPr lang="ru-RU" sz="1200" dirty="0" smtClean="0"/>
              <a:t> идет развитие духовного мира</a:t>
            </a:r>
          </a:p>
          <a:p>
            <a:r>
              <a:rPr lang="ru-RU" sz="1200" dirty="0" smtClean="0"/>
              <a:t> детей…”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0" y="3571875"/>
            <a:ext cx="3929063" cy="235743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pic>
        <p:nvPicPr>
          <p:cNvPr id="4" name="Рисунок 3" descr="афиш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908720"/>
            <a:ext cx="3945207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J:\лягушка\x_35c51b3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73016"/>
            <a:ext cx="3552395" cy="26642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3" descr="J:\лягушка\x_d7978e4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501008"/>
            <a:ext cx="3456384" cy="25922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2" descr="J:\лягушка\x_92e886f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76672"/>
            <a:ext cx="2703814" cy="20638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059832" y="404664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Музыкальный спектакль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9" name="Рисунок 8" descr="7468683_14867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04248" y="1124744"/>
            <a:ext cx="2204619" cy="18722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 rot="10800000" flipV="1">
            <a:off x="1643063" y="4929188"/>
            <a:ext cx="5857875" cy="10715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>
                    <a:shade val="75000"/>
                  </a:schemeClr>
                </a:solidFill>
              </a:rPr>
              <a:t>Дети, перевоплощаясь в тот или иной образ, смеются, когда смеются их персонажи; грустят вместе с ними; они чувствуют и думают также как их сказочные герои.</a:t>
            </a:r>
            <a:endParaRPr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pic>
        <p:nvPicPr>
          <p:cNvPr id="28676" name="Picture 4" descr="http://copypast.ru/foto5/4139/buratino/buratino_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57166"/>
            <a:ext cx="3143272" cy="23574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8678" name="Picture 6" descr="http://smiimg.dt00.net/smi/2010/10/2010102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7166"/>
            <a:ext cx="3048020" cy="22860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i="1" smtClean="0">
                <a:solidFill>
                  <a:srgbClr val="7B9899"/>
                </a:solidFill>
              </a:rPr>
              <a:t>Задачи:</a:t>
            </a:r>
            <a:endParaRPr lang="en-US" b="1" i="1" smtClean="0">
              <a:solidFill>
                <a:srgbClr val="7B9899"/>
              </a:solidFill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sz="quarter" idx="1"/>
          </p:nvPr>
        </p:nvSpPr>
        <p:spPr>
          <a:xfrm>
            <a:off x="357188" y="1571625"/>
            <a:ext cx="8504237" cy="4572000"/>
          </a:xfrm>
        </p:spPr>
        <p:txBody>
          <a:bodyPr/>
          <a:lstStyle/>
          <a:p>
            <a:r>
              <a:rPr lang="ru-RU" dirty="0" smtClean="0"/>
              <a:t>Развивать произвольное внимание, наблюдательность, находчивость, фантазию, быстроту реакции, инициативность и выдержку, умение согласовывать свое действие с партнером.</a:t>
            </a:r>
          </a:p>
          <a:p>
            <a:r>
              <a:rPr lang="ru-RU" dirty="0" smtClean="0"/>
              <a:t>Развивать коммуникабельность и умение общаться со взрослыми людьми в различных ситуациях.</a:t>
            </a:r>
          </a:p>
          <a:p>
            <a:r>
              <a:rPr lang="ru-RU" dirty="0" smtClean="0"/>
              <a:t>Учить действовать на сценической площадке естественно.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125</TotalTime>
  <Words>224</Words>
  <Application>Microsoft Office PowerPoint</Application>
  <PresentationFormat>Экран (4:3)</PresentationFormat>
  <Paragraphs>20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Официальная</vt:lpstr>
      <vt:lpstr>ГДОУ ЦРР дс№89 Красногвардейского района </vt:lpstr>
      <vt:lpstr>Театрализованная деятельность в дошкольном учреждении.</vt:lpstr>
      <vt:lpstr>Слайд 3</vt:lpstr>
      <vt:lpstr>Дети, перевоплощаясь в тот или иной образ, смеются, когда смеются их персонажи; грустят вместе с ними; они чувствуют и думают также как их сказочные герои.</vt:lpstr>
      <vt:lpstr>Задачи: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ГДОУ ЦРР дс№89 Красногвардейского района </dc:title>
  <dc:creator>Anna</dc:creator>
  <cp:lastModifiedBy>User12</cp:lastModifiedBy>
  <cp:revision>18</cp:revision>
  <dcterms:created xsi:type="dcterms:W3CDTF">2012-05-28T16:24:03Z</dcterms:created>
  <dcterms:modified xsi:type="dcterms:W3CDTF">2012-12-13T10:53:41Z</dcterms:modified>
</cp:coreProperties>
</file>