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652B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022.radikal.ru/1304/0b/005110753ae9.png" TargetMode="External"/><Relationship Id="rId2" Type="http://schemas.openxmlformats.org/officeDocument/2006/relationships/hyperlink" Target="http://s018.radikal.ru/i519/1304/3e/4bb97ff07cca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4126/981986.29/0_833e9_d1cacb4b_ori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85852" y="3714752"/>
            <a:ext cx="7358063" cy="200026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Right"/>
              <a:lightRig rig="threePt" dir="t"/>
            </a:scene3d>
          </a:bodyPr>
          <a:lstStyle/>
          <a:p>
            <a:r>
              <a:rPr lang="ru-RU" sz="72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«Что </a:t>
            </a:r>
            <a:r>
              <a:rPr lang="ru-RU" sz="72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здесь лишнее</a:t>
            </a:r>
            <a:r>
              <a:rPr lang="ru-RU" sz="72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?»</a:t>
            </a:r>
            <a:br>
              <a:rPr lang="ru-RU" sz="72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</a:br>
            <a:r>
              <a:rPr lang="ru-RU" sz="34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Развитие логического мышления </a:t>
            </a:r>
            <a:br>
              <a:rPr lang="ru-RU" sz="34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</a:br>
            <a:r>
              <a:rPr lang="ru-RU" sz="3400" b="1" i="1" dirty="0" smtClean="0">
                <a:ln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у  дошкольников  4-5 лет</a:t>
            </a:r>
            <a:endParaRPr lang="ru-RU" sz="3400" b="1" i="1" dirty="0" smtClean="0">
              <a:ln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214290"/>
            <a:ext cx="4429156" cy="2571768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Соавторы: воспитатель  МБДОУ «Детский сад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общеразвивающего вида  №19  «Светлячок» 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Авилова Нина  Александровна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делопроизводитель МБДОУ «Детский сад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общеразвивающего вида 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№19  «Светлячок»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Звягинцева  Мария </a:t>
            </a: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Юрьевна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2014 год</a:t>
            </a:r>
            <a:r>
              <a:rPr lang="ru-RU" sz="1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1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  </a:t>
            </a:r>
          </a:p>
          <a:p>
            <a:pPr algn="r" fontAlgn="auto">
              <a:spcAft>
                <a:spcPts val="0"/>
              </a:spcAft>
              <a:defRPr/>
            </a:pPr>
            <a:endParaRPr lang="ru-RU" sz="18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-0.004  0.012 -0.04533  0.037 -0.04267  C 0.075 -0.03867  0.09 -0.00933  0.125 -0.03867  C 0.147 -0.056  0.173 -0.1  0.192 -0.09867  C 0.235 -0.09733  0.244 -0.052  0.244 -0.01067  C 0.245 0.048  0.189 0.09733  0.121 0.10267  C 0.052 0.10667  -0.005 0.044  0 0  Z" pathEditMode="relative" ptsTypes="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57158" y="3000372"/>
            <a:ext cx="1571636" cy="1643074"/>
          </a:xfrm>
          <a:prstGeom prst="triangl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357422" y="4357694"/>
            <a:ext cx="1571636" cy="1643074"/>
          </a:xfrm>
          <a:prstGeom prst="triangl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14810" y="3071810"/>
            <a:ext cx="1571636" cy="1643074"/>
          </a:xfrm>
          <a:prstGeom prst="triangl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786578" y="4357694"/>
            <a:ext cx="1571636" cy="1643074"/>
          </a:xfrm>
          <a:prstGeom prst="triangl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00826" y="4286256"/>
            <a:ext cx="2143140" cy="2143140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19213 C 0.01528 -0.19213 0.02934 -0.17338 0.02934 -0.15069 C 0.02934 -0.12685 0.01528 -0.1081 -0.00174 -0.1081 C -0.01875 -0.1081 -0.03281 -0.08935 -0.03281 -0.0669 C -0.03281 -0.04421 -0.01875 -0.02546 -0.00174 -0.02546 C 0.01528 -0.02546 0.02934 -0.00671 0.02934 0.01597 C 0.02934 0.03843 0.01528 0.05718 -0.00174 0.05718 C -0.01875 0.05718 -0.03281 0.07593 -0.03281 0.09977 C -0.03281 0.12246 -0.01875 0.14121 -0.00174 0.14121 C 0.01528 0.14121 0.02934 0.12246 0.02934 0.09977 C 0.02934 0.07593 0.01528 0.05718 -0.00174 0.05718 C -0.01875 0.05718 -0.03281 0.03843 -0.03281 0.01597 C -0.03281 -0.00671 -0.01875 -0.02546 -0.00174 -0.02546 C 0.01528 -0.02546 0.02934 -0.04421 0.02934 -0.0669 C 0.02934 -0.08935 0.01528 -0.1081 -0.00174 -0.1081 C -0.01875 -0.1081 -0.03281 -0.12685 -0.03281 -0.15069 C -0.03281 -0.17338 -0.01875 -0.19213 -0.00174 -0.19213 Z " pathEditMode="relative" rAng="0" ptsTypes="fffffffffffffffff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428596" y="3071810"/>
            <a:ext cx="1928826" cy="1857388"/>
          </a:xfrm>
          <a:prstGeom prst="flowChartConnector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571736" y="4357694"/>
            <a:ext cx="1928826" cy="1857388"/>
          </a:xfrm>
          <a:prstGeom prst="flowChartConnector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786314" y="3143248"/>
            <a:ext cx="1928826" cy="1928826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929454" y="4429132"/>
            <a:ext cx="2000264" cy="1928826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3929066"/>
            <a:ext cx="2000264" cy="257176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555 C -0.01459 -0.00555 -0.02865 -0.0243 -0.02865 -0.04699 C -0.02865 -0.07083 -0.01459 -0.08958 0.00243 -0.08958 C 0.01944 -0.08958 0.0335 -0.10833 0.0335 -0.13078 C 0.0335 -0.15347 0.01944 -0.17222 0.00243 -0.17222 C -0.01459 -0.17222 -0.02865 -0.19097 -0.02865 -0.21365 C -0.02865 -0.23611 -0.01459 -0.25486 0.00243 -0.25486 C 0.01944 -0.25486 0.0335 -0.27361 0.0335 -0.29745 C 0.0335 -0.32014 0.01944 -0.33889 0.00243 -0.33889 C -0.01459 -0.33889 -0.02865 -0.32014 -0.02865 -0.29745 C -0.02865 -0.27361 -0.01459 -0.25486 0.00243 -0.25486 C 0.01944 -0.25486 0.0335 -0.23611 0.0335 -0.21365 C 0.0335 -0.19097 0.01944 -0.17222 0.00243 -0.17222 C -0.01459 -0.17222 -0.02865 -0.15347 -0.02865 -0.13078 C -0.02865 -0.10833 -0.01459 -0.08958 0.00243 -0.08958 C 0.01944 -0.08958 0.0335 -0.07083 0.0335 -0.04699 C 0.0335 -0.0243 0.01944 -0.00555 0.00243 -0.00555 Z " pathEditMode="relative" rAng="10800000" ptsTypes="fffffffffffffffff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14678" y="2643182"/>
            <a:ext cx="1643074" cy="2428892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14942" y="3929066"/>
            <a:ext cx="1643074" cy="2428892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286644" y="2643182"/>
            <a:ext cx="1643074" cy="2428892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3929066"/>
            <a:ext cx="1643074" cy="2428892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857628"/>
            <a:ext cx="2428892" cy="25717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14653 C -0.05694 -0.14398 -0.13038 -0.13773 -0.12969 -0.11319 C -0.12951 -0.07894 0.11823 -0.07616 0.11927 -0.03495 C 0.1191 0.00255 -0.09757 -0.01759 -0.09688 0.01829 C -0.0967 0.05556 0.06007 0.03565 0.06059 0.07569 C 0.06007 0.11181 -0.04566 0.09144 -0.04566 0.12361 C -0.04566 0.15417 0.03524 0.13843 0.03507 0.16667 C 0.03524 0.18218 0.01302 0.1838 -0.00382 0.18449 " pathEditMode="relative" rAng="5400000" ptsTypes="ffffffff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33194 C -0.05295 -0.32916 -0.12709 -0.32268 -0.12604 -0.29861 C -0.12604 -0.26389 0.12205 -0.26134 0.12291 -0.2199 C 0.12291 -0.18264 -0.09393 -0.20254 -0.09306 -0.16666 C -0.09306 -0.12916 0.06406 -0.1493 0.06406 -0.10926 C 0.06406 -0.07338 -0.04202 -0.09328 -0.04202 -0.06134 C -0.04202 -0.03055 0.03906 -0.04652 0.03906 -0.01852 C 0.03906 -0.00254 0.01701 -0.00139 3.05556E-6 -2.96296E-6 " pathEditMode="relative" rAng="5400000" ptsTypes="ffffffff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-0.14653 C -0.0625 -0.14375 -0.13663 -0.13727 -0.13559 -0.11319 C -0.13559 -0.07847 0.1125 -0.07593 0.11337 -0.03449 C 0.11337 0.00278 -0.10347 -0.01713 -0.1026 0.01875 C -0.1026 0.05625 0.05452 0.03611 0.05452 0.07616 C 0.05452 0.11204 -0.05156 0.09213 -0.05156 0.12407 C -0.05156 0.15486 0.02952 0.13889 0.02952 0.1669 C 0.02952 0.18287 0.00747 0.18403 -0.00955 0.18542 " pathEditMode="relative" rAng="5400000" ptsTypes="ffffffff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572008"/>
            <a:ext cx="1785950" cy="17859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428868"/>
            <a:ext cx="1785950" cy="17859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643446"/>
            <a:ext cx="1785950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2428868"/>
            <a:ext cx="1785950" cy="17859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2571744"/>
            <a:ext cx="1785950" cy="3857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C -0.03299 -7.40741E-7 -0.06007 -0.03565 -0.06007 -0.07963 C -0.05989 -0.13194 -0.03003 -0.15046 -0.01198 -0.15764 L 0.01198 -0.1662 C 0.03004 -0.17477 0.06007 -0.19421 0.06007 -0.25324 C 0.05955 -0.29028 0.03299 -0.33264 -8.33333E-7 -0.33264 C -0.03299 -0.33241 -0.06007 -0.29028 -0.06007 -0.25324 C -0.06007 -0.19444 -0.03003 -0.1743 -0.01233 -0.1662 L 0.01198 -0.15856 C 0.03004 -0.15023 0.06007 -0.13148 0.06007 -0.07963 C 0.06007 -0.03611 0.03299 -7.40741E-7 -8.33333E-7 -7.40741E-7 Z " pathEditMode="relative" rAng="10800000" ptsTypes="ffFff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3 0  0.06 0.036  0.06 0.08  C 0.06 0.132  0.03 0.15067  0.012 0.15867  L -0.012 0.16667  C -0.03 0.17467  -0.06 0.19467  -0.06 0.25333  C -0.06 0.29067  -0.033 0.33333  0 0.33333  C 0.033 0.33333  0.06 0.29067  0.06 0.25333  C 0.06 0.19467  0.03 0.17467  0.012 0.16667  L -0.012 0.15867  C -0.03 0.15067  -0.06 0.132  -0.06 0.08  C -0.06 0.036  -0.033 0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3 0  0.06 0.036  0.06 0.08  C 0.06 0.132  0.03 0.15067  0.012 0.15867  L -0.012 0.16667  C -0.03 0.17467  -0.06 0.19467  -0.06 0.25333  C -0.06 0.29067  -0.033 0.33333  0 0.33333  C 0.033 0.33333  0.06 0.29067  0.06 0.25333  C 0.06 0.19467  0.03 0.17467  0.012 0.16667  L -0.012 0.15867  C -0.03 0.15067  -0.06 0.132  -0.06 0.08  C -0.06 0.036  -0.033 0 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00166" y="2000240"/>
            <a:ext cx="1214446" cy="25003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2298436"/>
            <a:ext cx="1214446" cy="250033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3357562"/>
            <a:ext cx="1214446" cy="235745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2285992"/>
            <a:ext cx="1214446" cy="25717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214282" y="1928802"/>
            <a:ext cx="3857620" cy="4000528"/>
          </a:xfrm>
          <a:prstGeom prst="triangl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15741 L -0.00069 0.17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15116 L -0.0026 -0.1821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16227 L -0.00434 0.171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конечная звезда 8"/>
          <p:cNvSpPr/>
          <p:nvPr/>
        </p:nvSpPr>
        <p:spPr>
          <a:xfrm>
            <a:off x="357158" y="4000504"/>
            <a:ext cx="1928826" cy="192882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571736" y="2071678"/>
            <a:ext cx="1928826" cy="192882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86314" y="4000504"/>
            <a:ext cx="1928826" cy="1928826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6929454" y="2143116"/>
            <a:ext cx="1928826" cy="1928826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 flipH="1">
            <a:off x="5714976" y="2000240"/>
            <a:ext cx="3429024" cy="2428892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13981 C 0.01771 -0.13981 0.03178 -0.12106 0.03178 -0.09838 C 0.03178 -0.07453 0.01771 -0.05578 0.0007 -0.05578 C -0.01631 -0.05578 -0.03038 -0.03703 -0.03038 -0.01458 C -0.03038 0.0081 -0.01631 0.02685 0.0007 0.02685 C 0.01771 0.02685 0.03178 0.0456 0.03178 0.06829 C 0.03178 0.09074 0.01771 0.10949 0.0007 0.10949 C -0.01631 0.10949 -0.03038 0.12824 -0.03038 0.15209 C -0.03038 0.17477 -0.01631 0.19352 0.0007 0.19352 C 0.01771 0.19352 0.03178 0.17477 0.03178 0.15209 C 0.03178 0.12824 0.01771 0.10949 0.0007 0.10949 C -0.01631 0.10949 -0.03038 0.09074 -0.03038 0.06829 C -0.03038 0.0456 -0.01631 0.02685 0.0007 0.02685 C 0.01771 0.02685 0.03178 0.0081 0.03178 -0.01458 C 0.03178 -0.03703 0.01771 -0.05578 0.0007 -0.05578 C -0.01631 -0.05578 -0.03038 -0.07453 -0.03038 -0.09838 C -0.03038 -0.12106 -0.01631 -0.13981 0.0007 -0.13981 Z " pathEditMode="relative" rAng="0" ptsTypes="fffffffffffffffff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13981 C 0.01371 -0.13981 0.02778 -0.12106 0.02778 -0.09838 C 0.02778 -0.07453 0.01371 -0.05578 -0.0033 -0.05578 C -0.02031 -0.05578 -0.03438 -0.03703 -0.03438 -0.01458 C -0.03438 0.0081 -0.02031 0.02685 -0.0033 0.02685 C 0.01371 0.02685 0.02778 0.0456 0.02778 0.06829 C 0.02778 0.09074 0.01371 0.10949 -0.0033 0.10949 C -0.02031 0.10949 -0.03438 0.12824 -0.03438 0.15209 C -0.03438 0.17477 -0.02031 0.19352 -0.0033 0.19352 C 0.01371 0.19352 0.02778 0.17477 0.02778 0.15209 C 0.02778 0.12824 0.01371 0.10949 -0.0033 0.10949 C -0.02031 0.10949 -0.03438 0.09074 -0.03438 0.06829 C -0.03438 0.0456 -0.02031 0.02685 -0.0033 0.02685 C 0.01371 0.02685 0.02778 0.0081 0.02778 -0.01458 C 0.02778 -0.03703 0.01371 -0.05578 -0.0033 -0.05578 C -0.02031 -0.05578 -0.03438 -0.07453 -0.03438 -0.09838 C -0.03438 -0.12106 -0.02031 -0.13981 -0.0033 -0.13981 Z " pathEditMode="relative" rAng="0" ptsTypes="fffffffffffffffff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4286256"/>
            <a:ext cx="7143768" cy="2571744"/>
          </a:xfrm>
        </p:spPr>
        <p:txBody>
          <a:bodyPr/>
          <a:lstStyle/>
          <a:p>
            <a:r>
              <a:rPr lang="ru-RU" sz="8800" b="1" i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МОЛОДЦЫ!!!</a:t>
            </a:r>
          </a:p>
        </p:txBody>
      </p:sp>
      <p:pic>
        <p:nvPicPr>
          <p:cNvPr id="4" name="Рисунок 3" descr="анимация веселый енот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714356"/>
            <a:ext cx="278608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00100" y="3000372"/>
            <a:ext cx="7215238" cy="2357454"/>
          </a:xfrm>
        </p:spPr>
        <p:txBody>
          <a:bodyPr/>
          <a:lstStyle/>
          <a:p>
            <a:pPr marL="252000" indent="0">
              <a:defRPr/>
            </a:pPr>
            <a:r>
              <a:rPr lang="ru-RU" sz="2000" b="1" i="1" dirty="0" smtClean="0">
                <a:latin typeface="Monotype Corsiva" pitchFamily="66" charset="0"/>
              </a:rPr>
              <a:t>Используемые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i="1" dirty="0" smtClean="0">
                <a:latin typeface="Monotype Corsiva" pitchFamily="66" charset="0"/>
              </a:rPr>
              <a:t>ресурсы </a:t>
            </a:r>
            <a:br>
              <a:rPr lang="ru-RU" sz="2000" b="1" i="1" dirty="0" smtClean="0">
                <a:latin typeface="Monotype Corsiva" pitchFamily="66" charset="0"/>
              </a:rPr>
            </a:br>
            <a:r>
              <a:rPr lang="ru-RU" sz="2000" b="1" i="1" dirty="0" smtClean="0">
                <a:latin typeface="Monotype Corsiva" pitchFamily="66" charset="0"/>
              </a:rPr>
              <a:t>шаблонов для презентации</a:t>
            </a:r>
            <a:r>
              <a:rPr lang="ru-RU" sz="2000" dirty="0" smtClean="0">
                <a:latin typeface="Monotype Corsiva" pitchFamily="66" charset="0"/>
              </a:rPr>
              <a:t>: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  <a:hlinkClick r:id="rId2"/>
              </a:rPr>
              <a:t> http://s018.radikal.ru/i519/1304/3e/4bb97ff07cca.png</a:t>
            </a: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  <a:hlinkClick r:id="rId3"/>
              </a:rPr>
              <a:t>http://i022.radikal.ru/1304/0b/005110753ae9.png</a:t>
            </a: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u="sng" dirty="0" smtClean="0">
                <a:latin typeface="Monotype Corsiva" pitchFamily="66" charset="0"/>
                <a:hlinkClick r:id="rId4"/>
              </a:rPr>
              <a:t>http://img-fotki.yandex.ru/get/4126/981986.29/0_833e9_d1cacb4b_orig</a:t>
            </a:r>
            <a:endParaRPr lang="ru-RU" sz="20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рус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маруся</Template>
  <TotalTime>279</TotalTime>
  <Words>44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маруся</vt:lpstr>
      <vt:lpstr>«Что здесь лишнее?» Развитие логического мышления  у  дошкольников  4-5 лет</vt:lpstr>
      <vt:lpstr>Слайд 2</vt:lpstr>
      <vt:lpstr>Слайд 3</vt:lpstr>
      <vt:lpstr>Слайд 4</vt:lpstr>
      <vt:lpstr>Слайд 5</vt:lpstr>
      <vt:lpstr>Слайд 6</vt:lpstr>
      <vt:lpstr>Слайд 7</vt:lpstr>
      <vt:lpstr>МОЛОДЦЫ!!!</vt:lpstr>
      <vt:lpstr>Используемые ресурсы  шаблонов для презентации:   http://s018.radikal.ru/i519/1304/3e/4bb97ff07cca.png http://i022.radikal.ru/1304/0b/005110753ae9.png http://img-fotki.yandex.ru/get/4126/981986.29/0_833e9_d1cacb4b_orig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Admin</dc:creator>
  <cp:lastModifiedBy>Admin</cp:lastModifiedBy>
  <cp:revision>33</cp:revision>
  <dcterms:created xsi:type="dcterms:W3CDTF">2014-05-16T12:42:08Z</dcterms:created>
  <dcterms:modified xsi:type="dcterms:W3CDTF">2014-05-16T17:51:41Z</dcterms:modified>
</cp:coreProperties>
</file>