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51A4-A789-438B-B379-0DA8C6334CAC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38A8-8C92-4CE2-A75F-84B8E68F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51A4-A789-438B-B379-0DA8C6334CAC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38A8-8C92-4CE2-A75F-84B8E68F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51A4-A789-438B-B379-0DA8C6334CAC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38A8-8C92-4CE2-A75F-84B8E68F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51A4-A789-438B-B379-0DA8C6334CAC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38A8-8C92-4CE2-A75F-84B8E68F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51A4-A789-438B-B379-0DA8C6334CAC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38A8-8C92-4CE2-A75F-84B8E68F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51A4-A789-438B-B379-0DA8C6334CAC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38A8-8C92-4CE2-A75F-84B8E68F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51A4-A789-438B-B379-0DA8C6334CAC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38A8-8C92-4CE2-A75F-84B8E68F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51A4-A789-438B-B379-0DA8C6334CAC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38A8-8C92-4CE2-A75F-84B8E68F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51A4-A789-438B-B379-0DA8C6334CAC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38A8-8C92-4CE2-A75F-84B8E68F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51A4-A789-438B-B379-0DA8C6334CAC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38A8-8C92-4CE2-A75F-84B8E68F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51A4-A789-438B-B379-0DA8C6334CAC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838A8-8C92-4CE2-A75F-84B8E68FCF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751A4-A789-438B-B379-0DA8C6334CAC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838A8-8C92-4CE2-A75F-84B8E68FCF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2a4298df59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50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908720"/>
            <a:ext cx="4391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Презентация праздника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98884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1988840"/>
            <a:ext cx="43690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>
                <a:solidFill>
                  <a:srgbClr val="FFFF00"/>
                </a:solidFill>
              </a:rPr>
              <a:t>«БАЛ  ЦВЕТОВ»</a:t>
            </a:r>
            <a:endParaRPr lang="ru-RU" sz="5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5301208"/>
            <a:ext cx="298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Музыкальный руководитель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5661248"/>
            <a:ext cx="380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Кучерявенко</a:t>
            </a:r>
            <a:r>
              <a:rPr lang="ru-RU" dirty="0" smtClean="0">
                <a:solidFill>
                  <a:srgbClr val="FFFF00"/>
                </a:solidFill>
              </a:rPr>
              <a:t> Марина Владимировна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6237312"/>
            <a:ext cx="560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ГБДОУ № 70  Калининского района  Санкт - Петербурга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зображение 2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6645" y="0"/>
            <a:ext cx="5137355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"/>
            <a:ext cx="4005065" cy="6858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Я – царица всех садовых цветов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Много колючек у меня и шипов.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Очень горжусь я дружбой с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цветами.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Выходите сюда мои садовые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друзья!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зображение 245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2926" y="0"/>
            <a:ext cx="6461074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2699792" cy="6858000"/>
          </a:xfrm>
          <a:solidFill>
            <a:srgbClr val="FF0000"/>
          </a:solidFill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Я – знаменитая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гвоздика.</a:t>
            </a:r>
          </a:p>
          <a:p>
            <a:r>
              <a:rPr lang="ru-RU" sz="2000" dirty="0" smtClean="0"/>
              <a:t>Спешу к вам на </a:t>
            </a:r>
            <a:endParaRPr lang="ru-RU" sz="2000" dirty="0"/>
          </a:p>
          <a:p>
            <a:r>
              <a:rPr lang="ru-RU" sz="2000" dirty="0" smtClean="0"/>
              <a:t>              праздничный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бал.</a:t>
            </a:r>
          </a:p>
          <a:p>
            <a:r>
              <a:rPr lang="ru-RU" sz="2000" dirty="0" smtClean="0"/>
              <a:t>Как прекрасно,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что все цветы,</a:t>
            </a:r>
          </a:p>
          <a:p>
            <a:r>
              <a:rPr lang="ru-RU" sz="2000" dirty="0" smtClean="0"/>
              <a:t>Он сегодня здесь </a:t>
            </a:r>
          </a:p>
          <a:p>
            <a:r>
              <a:rPr lang="ru-RU" sz="2000" dirty="0" smtClean="0"/>
              <a:t>                           собрал!</a:t>
            </a:r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Изображение 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0"/>
            <a:ext cx="59436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203849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2000" dirty="0" smtClean="0"/>
              <a:t>На солнечной опушке </a:t>
            </a:r>
          </a:p>
          <a:p>
            <a:r>
              <a:rPr lang="ru-RU" sz="2000" dirty="0" smtClean="0"/>
              <a:t>Фиалка  расцвела.</a:t>
            </a:r>
          </a:p>
          <a:p>
            <a:r>
              <a:rPr lang="ru-RU" sz="2000" dirty="0" err="1" smtClean="0"/>
              <a:t>Лиловенькие</a:t>
            </a:r>
            <a:r>
              <a:rPr lang="ru-RU" sz="2000" dirty="0" smtClean="0"/>
              <a:t> ушки </a:t>
            </a:r>
          </a:p>
          <a:p>
            <a:r>
              <a:rPr lang="ru-RU" sz="2000" dirty="0" smtClean="0"/>
              <a:t>Тихонько подняла.</a:t>
            </a:r>
          </a:p>
          <a:p>
            <a:r>
              <a:rPr lang="ru-RU" sz="2000" dirty="0" smtClean="0"/>
              <a:t>В траве она хоронится </a:t>
            </a:r>
          </a:p>
          <a:p>
            <a:r>
              <a:rPr lang="ru-RU" sz="2000" dirty="0" smtClean="0"/>
              <a:t>Не любит лезть вперед, </a:t>
            </a:r>
          </a:p>
          <a:p>
            <a:r>
              <a:rPr lang="ru-RU" sz="2000" dirty="0" smtClean="0"/>
              <a:t>Но кто-то ее поклонится </a:t>
            </a:r>
          </a:p>
          <a:p>
            <a:r>
              <a:rPr lang="ru-RU" sz="2000" dirty="0" smtClean="0"/>
              <a:t>И бережно сорвет.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821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Изображение 2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11096" cy="2924944"/>
          </a:xfrm>
        </p:spPr>
      </p:pic>
      <p:pic>
        <p:nvPicPr>
          <p:cNvPr id="9" name="Содержимое 8" descr="Изображение 2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23885" y="2924944"/>
            <a:ext cx="5720115" cy="3933056"/>
          </a:xfrm>
        </p:spPr>
      </p:pic>
      <p:sp>
        <p:nvSpPr>
          <p:cNvPr id="11" name="TextBox 10"/>
          <p:cNvSpPr txBox="1"/>
          <p:nvPr/>
        </p:nvSpPr>
        <p:spPr>
          <a:xfrm>
            <a:off x="323528" y="4293096"/>
            <a:ext cx="2969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Любим мы повеселиться.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1844824"/>
            <a:ext cx="2855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Любим мы потанцевать.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Изображение 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5413" y="0"/>
            <a:ext cx="5138587" cy="6858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995936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 </a:t>
            </a:r>
            <a:r>
              <a:rPr lang="ru-RU" sz="2000" dirty="0" smtClean="0"/>
              <a:t>    Я в пустыни знойной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Родился на свет.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А теперь живу я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Дома на окне.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Весь зарос колючками,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Острыми шипами.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На цветочном празднике</a:t>
            </a:r>
          </a:p>
          <a:p>
            <a:r>
              <a:rPr lang="ru-RU" sz="2000" dirty="0" smtClean="0"/>
              <a:t>     Готов плясать я с вами.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Изображение 2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933" r="10933"/>
          <a:stretch>
            <a:fillRect/>
          </a:stretch>
        </p:blipFill>
        <p:spPr>
          <a:xfrm>
            <a:off x="1475656" y="0"/>
            <a:ext cx="6422504" cy="481687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4797152"/>
            <a:ext cx="9144000" cy="20608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Ты на ежика похож с колкими иголками.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Где  живешь ты, кактус – еж, может быть под елками?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2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868" r="6868"/>
          <a:stretch>
            <a:fillRect/>
          </a:stretch>
        </p:blipFill>
        <p:spPr>
          <a:xfrm>
            <a:off x="1259632" y="0"/>
            <a:ext cx="6566520" cy="49248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941168"/>
            <a:ext cx="9144000" cy="1916832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Где бескрайний океан и не видно берега,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Там и родина моя Южная Америка.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Изображение 2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7695" y="0"/>
            <a:ext cx="5556306" cy="6858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116632"/>
            <a:ext cx="3563888" cy="674136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   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  На цветочек сядет пчелка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Свой запустит хоботок.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Очень вкусный у цветочка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Очень вкусный свежий сок.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зображение 2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660" y="0"/>
            <a:ext cx="621834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2915816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Мы на празднике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сегодня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Веселились от души.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Все по-своему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прекрасны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Гости милые, цветы.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Изображение 2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74920" cy="3645024"/>
          </a:xfrm>
        </p:spPr>
      </p:pic>
      <p:pic>
        <p:nvPicPr>
          <p:cNvPr id="9" name="Содержимое 8" descr="Изображение 2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36153" y="3645024"/>
            <a:ext cx="5707847" cy="3212977"/>
          </a:xfrm>
        </p:spPr>
      </p:pic>
      <p:sp>
        <p:nvSpPr>
          <p:cNvPr id="12" name="TextBox 11"/>
          <p:cNvSpPr txBox="1"/>
          <p:nvPr/>
        </p:nvSpPr>
        <p:spPr>
          <a:xfrm>
            <a:off x="251520" y="4077072"/>
            <a:ext cx="2473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Пусть цветы возьмутся </a:t>
            </a:r>
          </a:p>
          <a:p>
            <a:r>
              <a:rPr lang="ru-RU" dirty="0"/>
              <a:t>  </a:t>
            </a:r>
            <a:r>
              <a:rPr lang="ru-RU" dirty="0" smtClean="0"/>
              <a:t>                      </a:t>
            </a:r>
            <a:r>
              <a:rPr lang="ru-RU" dirty="0"/>
              <a:t> </a:t>
            </a:r>
            <a:r>
              <a:rPr lang="ru-RU" dirty="0" smtClean="0"/>
              <a:t>    за руки</a:t>
            </a:r>
          </a:p>
          <a:p>
            <a:r>
              <a:rPr lang="ru-RU" dirty="0" smtClean="0"/>
              <a:t>И сойдутся в хоровод.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56176" y="692696"/>
            <a:ext cx="2259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Пусть планета цвета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dirty="0"/>
              <a:t> </a:t>
            </a:r>
            <a:r>
              <a:rPr lang="ru-RU" dirty="0" smtClean="0"/>
              <a:t> радуги</a:t>
            </a:r>
          </a:p>
          <a:p>
            <a:r>
              <a:rPr lang="ru-RU" dirty="0" smtClean="0"/>
              <a:t>Никогда не отцветет!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Изображение 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8601" y="-24747"/>
            <a:ext cx="4345399" cy="688274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788024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В летний полдень на лугу</a:t>
            </a:r>
          </a:p>
          <a:p>
            <a:r>
              <a:rPr lang="ru-RU" sz="2000" dirty="0" smtClean="0"/>
              <a:t>Маленький кузнечик.</a:t>
            </a:r>
          </a:p>
          <a:p>
            <a:r>
              <a:rPr lang="ru-RU" sz="2000" dirty="0" smtClean="0"/>
              <a:t>По </a:t>
            </a:r>
            <a:r>
              <a:rPr lang="ru-RU" sz="2000" dirty="0" err="1" smtClean="0"/>
              <a:t>травиночке</a:t>
            </a:r>
            <a:r>
              <a:rPr lang="ru-RU" sz="2000" dirty="0" smtClean="0"/>
              <a:t> скакал,</a:t>
            </a:r>
          </a:p>
          <a:p>
            <a:r>
              <a:rPr lang="ru-RU" sz="2000" dirty="0" err="1" smtClean="0"/>
              <a:t>Колокльчик</a:t>
            </a:r>
            <a:r>
              <a:rPr lang="ru-RU" sz="2000" dirty="0" smtClean="0"/>
              <a:t> встретил.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Изображение 22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01" r="301"/>
          <a:stretch>
            <a:fillRect/>
          </a:stretch>
        </p:blipFill>
        <p:spPr>
          <a:xfrm>
            <a:off x="1763688" y="0"/>
            <a:ext cx="5486400" cy="41148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4149080"/>
            <a:ext cx="9006880" cy="2708920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С удовольствием хотим мы все цветы сюда позвать.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Пусть они прекрасным видом землю будут украшать.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Полевые, луговые и садовые цветы.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Приглашаем, приходите, не жалейте красоты!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0784" cy="8516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Изображение 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3677" y="0"/>
            <a:ext cx="4210323" cy="689337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93204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         Я – ромашка полевая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Про меня все дети знают.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Растем всегда на воле,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Красивее нас нет.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Любуйтесь нами в поле,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Не рвите нас в букет.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Изображение 2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813" r="6813"/>
          <a:stretch>
            <a:fillRect/>
          </a:stretch>
        </p:blipFill>
        <p:spPr>
          <a:xfrm>
            <a:off x="1475656" y="0"/>
            <a:ext cx="5846440" cy="429966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4293096"/>
            <a:ext cx="9144000" cy="2564904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Как хороши полевые цветы!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Клевер, ромашка и васильки!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Изображение 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7415" y="0"/>
            <a:ext cx="6056586" cy="6858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059831" cy="6858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Одуванчик, одуванчик</a:t>
            </a:r>
          </a:p>
          <a:p>
            <a:r>
              <a:rPr lang="ru-RU" sz="2000" dirty="0" smtClean="0"/>
              <a:t>Ты как  солнце золотой</a:t>
            </a:r>
          </a:p>
          <a:p>
            <a:r>
              <a:rPr lang="ru-RU" sz="2000" dirty="0" smtClean="0"/>
              <a:t>Умываешься с зарей</a:t>
            </a:r>
          </a:p>
          <a:p>
            <a:r>
              <a:rPr lang="ru-RU" sz="2000" dirty="0" smtClean="0"/>
              <a:t>Ты студеною росой.</a:t>
            </a:r>
          </a:p>
          <a:p>
            <a:r>
              <a:rPr lang="ru-RU" sz="2000" dirty="0" smtClean="0"/>
              <a:t>Ты цвети на радость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людям</a:t>
            </a:r>
          </a:p>
          <a:p>
            <a:r>
              <a:rPr lang="ru-RU" sz="2000" dirty="0" smtClean="0"/>
              <a:t>Солнца жаркого привет</a:t>
            </a:r>
          </a:p>
          <a:p>
            <a:r>
              <a:rPr lang="ru-RU" sz="2000" dirty="0" smtClean="0"/>
              <a:t>Одуванчик, одуванчик,</a:t>
            </a:r>
          </a:p>
          <a:p>
            <a:r>
              <a:rPr lang="ru-RU" sz="2000" dirty="0" smtClean="0"/>
              <a:t>Одуванчик желтый цвет.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Изображение 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215" y="0"/>
            <a:ext cx="5791785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347864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Я – полевой цветок,</a:t>
            </a:r>
          </a:p>
          <a:p>
            <a:r>
              <a:rPr lang="ru-RU" sz="2000" dirty="0" smtClean="0"/>
              <a:t>Называюсь василек.</a:t>
            </a:r>
          </a:p>
          <a:p>
            <a:r>
              <a:rPr lang="ru-RU" sz="2000" dirty="0" smtClean="0"/>
              <a:t>Разбрелись у реки</a:t>
            </a:r>
          </a:p>
          <a:p>
            <a:r>
              <a:rPr lang="ru-RU" sz="2000" dirty="0" smtClean="0"/>
              <a:t>Синие васильки.</a:t>
            </a:r>
          </a:p>
          <a:p>
            <a:r>
              <a:rPr lang="ru-RU" sz="2000" dirty="0" err="1" smtClean="0"/>
              <a:t>Василечки</a:t>
            </a:r>
            <a:r>
              <a:rPr lang="ru-RU" sz="2000" dirty="0" smtClean="0"/>
              <a:t> в поле цветут,</a:t>
            </a:r>
          </a:p>
          <a:p>
            <a:r>
              <a:rPr lang="ru-RU" sz="2000" dirty="0" smtClean="0"/>
              <a:t>А ребята песню поют.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Изображение 2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137" r="7137"/>
          <a:stretch>
            <a:fillRect/>
          </a:stretch>
        </p:blipFill>
        <p:spPr>
          <a:xfrm>
            <a:off x="1331640" y="0"/>
            <a:ext cx="6768752" cy="507656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5157192"/>
            <a:ext cx="9144000" cy="17008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Василек, василек.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Мой любимый цветок!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Изображение 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5413" y="1"/>
            <a:ext cx="5138587" cy="6857999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995936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Я – клевер, кашка сочная,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ароматная.</a:t>
            </a:r>
          </a:p>
          <a:p>
            <a:r>
              <a:rPr lang="ru-RU" sz="2000" dirty="0" smtClean="0"/>
              <a:t>Я для вас спою и немного  </a:t>
            </a:r>
            <a:endParaRPr lang="ru-RU" sz="2000" dirty="0"/>
          </a:p>
          <a:p>
            <a:r>
              <a:rPr lang="ru-RU" sz="2000" dirty="0" smtClean="0"/>
              <a:t>                                  попляшу.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448</Words>
  <Application>Microsoft Office PowerPoint</Application>
  <PresentationFormat>Экран (4:3)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31</cp:revision>
  <dcterms:created xsi:type="dcterms:W3CDTF">2013-01-05T16:18:11Z</dcterms:created>
  <dcterms:modified xsi:type="dcterms:W3CDTF">2013-01-05T18:59:55Z</dcterms:modified>
</cp:coreProperties>
</file>