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66" r:id="rId4"/>
    <p:sldId id="269" r:id="rId5"/>
    <p:sldId id="262" r:id="rId6"/>
    <p:sldId id="265" r:id="rId7"/>
    <p:sldId id="264" r:id="rId8"/>
    <p:sldId id="259" r:id="rId9"/>
    <p:sldId id="260" r:id="rId10"/>
    <p:sldId id="261" r:id="rId11"/>
    <p:sldId id="271" r:id="rId12"/>
    <p:sldId id="268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419D41"/>
    <a:srgbClr val="90EC94"/>
    <a:srgbClr val="E99FDB"/>
    <a:srgbClr val="46811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79" autoAdjust="0"/>
    <p:restoredTop sz="94660"/>
  </p:normalViewPr>
  <p:slideViewPr>
    <p:cSldViewPr>
      <p:cViewPr varScale="1">
        <p:scale>
          <a:sx n="48" d="100"/>
          <a:sy n="48" d="100"/>
        </p:scale>
        <p:origin x="-108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5A1E-877D-4CA3-A737-834207F1019A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DE0FF8-1FE4-4BB5-B624-76CDF7F5A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5A1E-877D-4CA3-A737-834207F1019A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0FF8-1FE4-4BB5-B624-76CDF7F5A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5A1E-877D-4CA3-A737-834207F1019A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0FF8-1FE4-4BB5-B624-76CDF7F5A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5A1E-877D-4CA3-A737-834207F1019A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DE0FF8-1FE4-4BB5-B624-76CDF7F5A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5A1E-877D-4CA3-A737-834207F1019A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0FF8-1FE4-4BB5-B624-76CDF7F5A2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5A1E-877D-4CA3-A737-834207F1019A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0FF8-1FE4-4BB5-B624-76CDF7F5A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5A1E-877D-4CA3-A737-834207F1019A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2DE0FF8-1FE4-4BB5-B624-76CDF7F5A2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5A1E-877D-4CA3-A737-834207F1019A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0FF8-1FE4-4BB5-B624-76CDF7F5A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5A1E-877D-4CA3-A737-834207F1019A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0FF8-1FE4-4BB5-B624-76CDF7F5A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5A1E-877D-4CA3-A737-834207F1019A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0FF8-1FE4-4BB5-B624-76CDF7F5A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5A1E-877D-4CA3-A737-834207F1019A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0FF8-1FE4-4BB5-B624-76CDF7F5A2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0AC5A1E-877D-4CA3-A737-834207F1019A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DE0FF8-1FE4-4BB5-B624-76CDF7F5A2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7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4" Type="http://schemas.openxmlformats.org/officeDocument/2006/relationships/audio" Target="../media/audio3.wav"/><Relationship Id="rId23" Type="http://schemas.openxmlformats.org/officeDocument/2006/relationships/image" Target="../media/image24.png"/><Relationship Id="rId4" Type="http://schemas.openxmlformats.org/officeDocument/2006/relationships/image" Target="../media/image7.png"/><Relationship Id="rId22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.gif"/><Relationship Id="rId3" Type="http://schemas.openxmlformats.org/officeDocument/2006/relationships/image" Target="../media/image7.png"/><Relationship Id="rId34" Type="http://schemas.microsoft.com/office/2007/relationships/hdphoto" Target="../media/hdphoto11.wdp"/><Relationship Id="rId25" Type="http://schemas.openxmlformats.org/officeDocument/2006/relationships/image" Target="../media/image10.gif"/><Relationship Id="rId7" Type="http://schemas.microsoft.com/office/2007/relationships/hdphoto" Target="../media/hdphoto30.wdp"/><Relationship Id="rId33" Type="http://schemas.openxmlformats.org/officeDocument/2006/relationships/image" Target="../media/image15.png"/><Relationship Id="rId2" Type="http://schemas.openxmlformats.org/officeDocument/2006/relationships/image" Target="../media/image6.jpeg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9.png"/><Relationship Id="rId32" Type="http://schemas.microsoft.com/office/2007/relationships/hdphoto" Target="../media/hdphoto13.wdp"/><Relationship Id="rId37" Type="http://schemas.openxmlformats.org/officeDocument/2006/relationships/image" Target="../media/image17.jpeg"/><Relationship Id="rId23" Type="http://schemas.openxmlformats.org/officeDocument/2006/relationships/image" Target="../media/image8.png"/><Relationship Id="rId28" Type="http://schemas.openxmlformats.org/officeDocument/2006/relationships/image" Target="../media/image13.png"/><Relationship Id="rId36" Type="http://schemas.microsoft.com/office/2007/relationships/hdphoto" Target="../media/hdphoto12.wdp"/><Relationship Id="rId10" Type="http://schemas.microsoft.com/office/2007/relationships/hdphoto" Target="../media/hdphoto4.wdp"/><Relationship Id="rId31" Type="http://schemas.microsoft.com/office/2007/relationships/hdphoto" Target="../media/hdphoto13.wdp"/><Relationship Id="rId22" Type="http://schemas.microsoft.com/office/2007/relationships/hdphoto" Target="../media/hdphoto10.wdp"/><Relationship Id="rId14" Type="http://schemas.microsoft.com/office/2007/relationships/hdphoto" Target="../media/hdphoto6.wdp"/><Relationship Id="rId27" Type="http://schemas.openxmlformats.org/officeDocument/2006/relationships/image" Target="../media/image12.png"/><Relationship Id="rId35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80728"/>
            <a:ext cx="8820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Презентация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НОД «Как котёнку дом построили»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Лексическая тема «</a:t>
            </a:r>
            <a:r>
              <a:rPr lang="ru-RU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Профессии»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образовательная область  «Познавательное развитие» (ФЭМП). 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3717032"/>
            <a:ext cx="48600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Подготовила: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воспитатель старшей компенсирующей группы для детей с ТНР</a:t>
            </a:r>
          </a:p>
          <a:p>
            <a:pPr algn="r"/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Плаксюк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Л.Н.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МБДОУ № 7 «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Пингвиненок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ЗАТО Александровск</a:t>
            </a:r>
          </a:p>
          <a:p>
            <a:pPr algn="r"/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Г.Снежногорск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семинар 2014\sovetskiy_multfim_kakkotenkupostroilid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17032"/>
            <a:ext cx="3429000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Управляющая кнопка: справка 4">
            <a:hlinkClick r:id="" action="ppaction://hlinkshowjump?jump=lastslide" highlightClick="1"/>
          </p:cNvPr>
          <p:cNvSpPr/>
          <p:nvPr/>
        </p:nvSpPr>
        <p:spPr>
          <a:xfrm>
            <a:off x="7452320" y="6093296"/>
            <a:ext cx="648072" cy="504056"/>
          </a:xfrm>
          <a:prstGeom prst="actionButtonHelp">
            <a:avLst/>
          </a:prstGeom>
          <a:solidFill>
            <a:schemeClr val="accent3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D:\НАТАЛЬЯ\ИНТЕРНЕТ\ФОНЫ\ШАБЛОНЫ ДЛЯ СОСТАВЛЕНИЯ КОЛЛАЖЕЙ\2010120510074267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50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156176" y="692697"/>
            <a:ext cx="2449265" cy="504056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 rot="17232675">
            <a:off x="4784447" y="3096218"/>
            <a:ext cx="5457165" cy="576262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84168" y="3284984"/>
            <a:ext cx="2449265" cy="576064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pic>
        <p:nvPicPr>
          <p:cNvPr id="7" name="Picture 6" descr="http://www.wandern-nordhessen.de/kassel/014_images/Mal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2636912"/>
            <a:ext cx="1944216" cy="36866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764704"/>
            <a:ext cx="576064" cy="72008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3068960"/>
            <a:ext cx="504056" cy="64807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9552" y="33265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Игра «Угадай цифру»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74156E-6 L 0.25 -2.74156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1.58114E-6 L 0.10243 0.7235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8" grpId="1" animBg="1"/>
      <p:bldP spid="8" grpId="2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ариса\Pictures\лабиринт\370f91246200b408f85f7ed36b0c72d2.gif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677" r="14378"/>
          <a:stretch>
            <a:fillRect/>
          </a:stretch>
        </p:blipFill>
        <p:spPr bwMode="auto">
          <a:xfrm>
            <a:off x="2699792" y="2420888"/>
            <a:ext cx="5122118" cy="355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Лариса\Desktop\dom1.png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260648"/>
            <a:ext cx="269979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abc-color.com/image/coloring/fence/001/fence/fence-raster-coloring.p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1340768"/>
            <a:ext cx="3515866" cy="127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wandern-nordhessen.de/kassel/014_images/Maler.jpg"/>
          <p:cNvPicPr/>
          <p:nvPr/>
        </p:nvPicPr>
        <p:blipFill>
          <a:blip r:embed="rId5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844824"/>
            <a:ext cx="2232248" cy="31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.pikabu.ru/images/big_size_comm/2012-10_5/13511852392392.jpg"/>
          <p:cNvPicPr/>
          <p:nvPr/>
        </p:nvPicPr>
        <p:blipFill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10217" t="10829" r="13622" b="11562"/>
          <a:stretch>
            <a:fillRect/>
          </a:stretch>
        </p:blipFill>
        <p:spPr bwMode="auto">
          <a:xfrm>
            <a:off x="3275856" y="5445224"/>
            <a:ext cx="100811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chudomama.com/purchases/uploads/f4b/ed8/19b7c811e9bee9b7fc652f0093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833" t="15427" r="30208" b="26997"/>
          <a:stretch>
            <a:fillRect/>
          </a:stretch>
        </p:blipFill>
        <p:spPr bwMode="auto">
          <a:xfrm>
            <a:off x="7092280" y="5445224"/>
            <a:ext cx="1008112" cy="110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3528" y="332656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Игровое упражнение «Лабиринт»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D:\НАТАЛЬЯ\ИНТЕРНЕТ\ФОНЫ\ШАБЛОНЫ ДЛЯ СОСТАВЛЕНИЯ КОЛЛАЖЕЙ\2010120510074267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50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ариса\Desktop\1381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9150" r="-6233"/>
          <a:stretch>
            <a:fillRect/>
          </a:stretch>
        </p:blipFill>
        <p:spPr bwMode="auto">
          <a:xfrm>
            <a:off x="4572000" y="980728"/>
            <a:ext cx="4932040" cy="426351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051720" y="3356992"/>
            <a:ext cx="360040" cy="108012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55776" y="3356992"/>
            <a:ext cx="360040" cy="108012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59832" y="3356992"/>
            <a:ext cx="360040" cy="108012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63888" y="3356992"/>
            <a:ext cx="360040" cy="108012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39952" y="3356992"/>
            <a:ext cx="360040" cy="108012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 rot="5400000">
            <a:off x="3185846" y="2726922"/>
            <a:ext cx="252028" cy="223224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7" descr="D:\НАТАЛЬЯ\ИНТЕРНЕТ\КАРТИНКИ\СОЛНЫШКИ, ТУЧКИ\3bafbd870a0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ackgroundRemoval t="0" b="100000" l="0" r="100000">
                        <a14:foregroundMark x1="42286" y1="43902" x2="42286" y2="43902"/>
                        <a14:foregroundMark x1="55714" y1="49390" x2="55714" y2="49390"/>
                        <a14:foregroundMark x1="56000" y1="45732" x2="56000" y2="4573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515" y="236491"/>
            <a:ext cx="2163768" cy="20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Лариса\Desktop\antontw_BlackCat_with_White_Sockets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95536" y="4005064"/>
            <a:ext cx="2930525" cy="2559050"/>
          </a:xfrm>
          <a:prstGeom prst="rect">
            <a:avLst/>
          </a:prstGeom>
          <a:noFill/>
        </p:spPr>
      </p:pic>
      <p:sp>
        <p:nvSpPr>
          <p:cNvPr id="13" name="Управляющая кнопка: звук 12">
            <a:hlinkClick r:id="" action="ppaction://noaction" highlightClick="1">
              <a:snd r:embed="rId24" name="Безымянный (2).wav"/>
            </a:hlinkClick>
          </p:cNvPr>
          <p:cNvSpPr/>
          <p:nvPr/>
        </p:nvSpPr>
        <p:spPr>
          <a:xfrm>
            <a:off x="7092280" y="5877272"/>
            <a:ext cx="1728192" cy="648072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916832"/>
            <a:ext cx="78488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Переход от слайда к слайду осуществляется при помощи щелчка левой кнопкой мыши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Для озвучивания слайда 8 и 13 нажать на знак</a:t>
            </a:r>
          </a:p>
          <a:p>
            <a:pPr>
              <a:lnSpc>
                <a:spcPct val="150000"/>
              </a:lnSpc>
            </a:pP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Для проверки правильности выполненного задания 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(слайд 4, 7, 9, 10, 11) щёлкнуть мышью по слайду.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Слайд 3 – для отправки «письма» щёлкнуть мышью по слайду.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Управляющая кнопка: звук 2">
            <a:hlinkClick r:id="" action="ppaction://noaction" highlightClick="1">
              <a:snd r:embed="rId2" name="Безымянный (2).wav"/>
            </a:hlinkClick>
          </p:cNvPr>
          <p:cNvSpPr/>
          <p:nvPr/>
        </p:nvSpPr>
        <p:spPr>
          <a:xfrm>
            <a:off x="6516216" y="2924944"/>
            <a:ext cx="467544" cy="36004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028384" y="5805264"/>
            <a:ext cx="720080" cy="792088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11760" y="134076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Правила: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6350408_1289234727_ss_20.jpg"/>
          <p:cNvPicPr>
            <a:picLocks noChangeAspect="1"/>
          </p:cNvPicPr>
          <p:nvPr/>
        </p:nvPicPr>
        <p:blipFill>
          <a:blip r:embed="rId2" cstate="print"/>
          <a:srcRect l="6624" t="51615" r="39672" b="24154"/>
          <a:stretch>
            <a:fillRect/>
          </a:stretch>
        </p:blipFill>
        <p:spPr>
          <a:xfrm>
            <a:off x="1979712" y="1844824"/>
            <a:ext cx="5491810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/>
          <p:cNvSpPr/>
          <p:nvPr/>
        </p:nvSpPr>
        <p:spPr>
          <a:xfrm>
            <a:off x="5436096" y="1124744"/>
            <a:ext cx="3096344" cy="4248472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 rot="5400000">
            <a:off x="1007604" y="656692"/>
            <a:ext cx="3888432" cy="46805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908720"/>
          <a:ext cx="8208912" cy="44644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208912"/>
              </a:tblGrid>
              <a:tr h="44644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827584" y="1772816"/>
            <a:ext cx="864096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067944" y="3645024"/>
            <a:ext cx="864096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2568366">
            <a:off x="2302241" y="1807312"/>
            <a:ext cx="864096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187624" y="3501008"/>
            <a:ext cx="432048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635896" y="1556792"/>
            <a:ext cx="576064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rot="5400000">
            <a:off x="7272300" y="872716"/>
            <a:ext cx="648072" cy="1728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18463882">
            <a:off x="7322709" y="2420582"/>
            <a:ext cx="488700" cy="1368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660232" y="4365104"/>
            <a:ext cx="165618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580112" y="2996952"/>
            <a:ext cx="864096" cy="1728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627784" y="3501008"/>
            <a:ext cx="576064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923928" y="2852936"/>
            <a:ext cx="432048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323528" y="5949280"/>
          <a:ext cx="8352920" cy="648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5292"/>
                <a:gridCol w="835292"/>
                <a:gridCol w="835292"/>
                <a:gridCol w="835292"/>
                <a:gridCol w="835292"/>
                <a:gridCol w="835292"/>
                <a:gridCol w="835292"/>
                <a:gridCol w="835292"/>
                <a:gridCol w="835292"/>
                <a:gridCol w="835292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</a:t>
                      </a:r>
                      <a:endParaRPr lang="ru-RU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</a:t>
                      </a:r>
                      <a:endParaRPr lang="ru-RU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7</a:t>
                      </a:r>
                      <a:endParaRPr lang="ru-RU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</a:t>
                      </a:r>
                      <a:endParaRPr lang="ru-RU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8</a:t>
                      </a:r>
                      <a:endParaRPr lang="ru-RU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9</a:t>
                      </a:r>
                      <a:endParaRPr lang="ru-RU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6</a:t>
                      </a:r>
                      <a:endParaRPr lang="ru-RU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5" name="Прямая со стрелкой 44"/>
          <p:cNvCxnSpPr/>
          <p:nvPr/>
        </p:nvCxnSpPr>
        <p:spPr>
          <a:xfrm>
            <a:off x="3275856" y="4653136"/>
            <a:ext cx="72008" cy="1224136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1691680" y="5157192"/>
            <a:ext cx="4824536" cy="792088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 rot="2274247">
            <a:off x="5860922" y="1579838"/>
            <a:ext cx="440943" cy="1065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23528" y="33265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Игровое упражнение «Наведём порядок»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u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1" dur="10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0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" dur="100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39" grpId="0" animBg="1"/>
      <p:bldP spid="3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nvert_animatsiya_2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412776"/>
            <a:ext cx="8356331" cy="390482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смс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4932040" y="332656"/>
            <a:ext cx="1584176" cy="936104"/>
          </a:xfrm>
          <a:prstGeom prst="rtTriangl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flipH="1">
            <a:off x="3275856" y="332656"/>
            <a:ext cx="1656184" cy="936104"/>
          </a:xfrm>
          <a:prstGeom prst="rtTriangl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>
            <a:off x="6444208" y="5445224"/>
            <a:ext cx="1043608" cy="914400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419872" y="5805264"/>
            <a:ext cx="3024336" cy="576064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419872" y="1268760"/>
            <a:ext cx="1512168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419872" y="2780928"/>
            <a:ext cx="1512168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419872" y="4293096"/>
            <a:ext cx="1512168" cy="151216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932040" y="4293096"/>
            <a:ext cx="1512168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932040" y="2780928"/>
            <a:ext cx="1512168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932040" y="1268760"/>
            <a:ext cx="1512168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923928" y="1700808"/>
            <a:ext cx="720080" cy="720080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364088" y="1700808"/>
            <a:ext cx="720080" cy="720080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995936" y="3140968"/>
            <a:ext cx="720080" cy="720080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364088" y="3140968"/>
            <a:ext cx="720080" cy="720080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724128" y="4797152"/>
            <a:ext cx="576064" cy="936104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724128" y="332656"/>
            <a:ext cx="576064" cy="79208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51520" y="26064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Упражнение «Строим дом»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0" y="2204864"/>
            <a:ext cx="683568" cy="1440160"/>
          </a:xfrm>
          <a:prstGeom prst="ellipse">
            <a:avLst/>
          </a:prstGeom>
          <a:solidFill>
            <a:srgbClr val="419D4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843808" y="2204864"/>
            <a:ext cx="683568" cy="1440160"/>
          </a:xfrm>
          <a:prstGeom prst="ellipse">
            <a:avLst/>
          </a:prstGeom>
          <a:solidFill>
            <a:srgbClr val="419D4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652120" y="2204864"/>
            <a:ext cx="683568" cy="1440160"/>
          </a:xfrm>
          <a:prstGeom prst="ellipse">
            <a:avLst/>
          </a:prstGeom>
          <a:solidFill>
            <a:srgbClr val="419D4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460432" y="2204864"/>
            <a:ext cx="683568" cy="1440160"/>
          </a:xfrm>
          <a:prstGeom prst="ellipse">
            <a:avLst/>
          </a:prstGeom>
          <a:solidFill>
            <a:srgbClr val="419D4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452320" y="2348880"/>
            <a:ext cx="1008112" cy="1080120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372200" y="2348880"/>
            <a:ext cx="1080120" cy="1080120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83568" y="2420888"/>
            <a:ext cx="1080120" cy="1080120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563888" y="2420888"/>
            <a:ext cx="1080120" cy="1080120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644008" y="2420888"/>
            <a:ext cx="1008112" cy="1080120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763688" y="2420888"/>
            <a:ext cx="1008112" cy="1080120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83568" y="476672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Игровое упражнение «Продолжи ряд»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3" grpId="0" animBg="1"/>
      <p:bldP spid="34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D:\НАТАЛЬЯ\ИНТЕРНЕТ\ФОНЫ\ШАБЛОНЫ ДЛЯ СОСТАВЛЕНИЯ КОЛЛАЖЕЙ\2010120510074267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3" y="0"/>
            <a:ext cx="91350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D:\НАТАЛЬЯ\ИНТЕРНЕТ\КАРТИНКИ\СОЛНЫШКИ, ТУЧКИ\3bafbd870a0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ackgroundRemoval t="0" b="100000" l="0" r="100000">
                        <a14:foregroundMark x1="42286" y1="43902" x2="42286" y2="43902"/>
                        <a14:foregroundMark x1="55714" y1="49390" x2="55714" y2="49390"/>
                        <a14:foregroundMark x1="56000" y1="45732" x2="56000" y2="4573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39069">
            <a:off x="6762717" y="236490"/>
            <a:ext cx="2163768" cy="20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:\НАТАЛЬЯ\ИНТЕРНЕТ\КАРТИНКИ\РАСТЕНИЯ, ЦВЕТЫ\171805b36fd5 - копия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14293">
            <a:off x="457246" y="5377013"/>
            <a:ext cx="1831414" cy="126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НАТАЛЬЯ\ИНТЕРНЕТ\КАРТИНКИ\РАСТЕНИЯ, ЦВЕТЫ\8e7708d04d7d - копия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17032"/>
            <a:ext cx="1979712" cy="137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ani-bird_blue"/>
          <p:cNvPicPr>
            <a:picLocks noChangeAspect="1" noChangeArrowheads="1" noCrop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 rot="780000">
            <a:off x="702482" y="1162138"/>
            <a:ext cx="2449944" cy="172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 descr="D:\НАТАЛЬЯ\ИНТЕРНЕТ\КАРТИНКИ\ЖИВНОСТЬ\1632.gif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548068">
            <a:off x="9224019" y="2788941"/>
            <a:ext cx="1667880" cy="166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:\НАТАЛЬЯ\ИНТЕРНЕТ\КАРТИНКИ\РАЗНОЕ ПОЛЕЗНОЕ\i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20688"/>
            <a:ext cx="919165" cy="95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D:\НАТАЛЬЯ\ИНТЕРНЕТ\КАРТИНКИ\РАЗНОЕ ПОЛЕЗНОЕ\i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77556">
            <a:off x="534330" y="540760"/>
            <a:ext cx="919165" cy="95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НАТАЛЬЯ\ИНТЕРНЕТ\КАРТИНКИ\РАЗНОЕ ПОЛЕЗНОЕ\i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1404">
            <a:off x="5312598" y="424436"/>
            <a:ext cx="919165" cy="95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 descr="0_7a064_dd085949_XL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6732240" y="4581128"/>
            <a:ext cx="2068317" cy="1628800"/>
          </a:xfrm>
          <a:prstGeom prst="rect">
            <a:avLst/>
          </a:prstGeom>
        </p:spPr>
      </p:pic>
      <p:pic>
        <p:nvPicPr>
          <p:cNvPr id="26" name="Picture 2" descr="D:\НАТАЛЬЯ\ИНТЕРНЕТ\КАРТИНКИ\СОЛНЫШКИ, ТУЧКИ\4a4070d177fdt - копия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 xmlns="">
                  <a14:imgLayer r:embed="rId31">
                    <a14:imgEffect>
                      <a14:backgroundRemoval t="276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2110580" cy="140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НАТАЛЬЯ\ИНТЕРНЕТ\КАРТИНКИ\СОЛНЫШКИ, ТУЧКИ\4a4070d177fdt - копия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 xmlns="">
                  <a14:imgLayer r:embed="rId31">
                    <a14:imgEffect>
                      <a14:backgroundRemoval t="276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227242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D:\НАТАЛЬЯ\ИНТЕРНЕТ\КАРТИНКИ\СОЛНЫШКИ, ТУЧКИ\4a4070d177fdt - копия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 xmlns="">
                  <a14:imgLayer r:embed="rId32">
                    <a14:imgEffect>
                      <a14:backgroundRemoval t="276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2110580" cy="140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D:\НАТАЛЬЯ\ИНТЕРНЕТ\КАРТИНКИ\ЖИВНОСТЬ\112 - копия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 xmlns="">
                  <a14:imgLayer r:embed="rId34">
                    <a14:imgEffect>
                      <a14:backgroundRemoval t="1124" b="100000" l="0" r="100000">
                        <a14:foregroundMark x1="54008" y1="25094" x2="54008" y2="25094"/>
                        <a14:foregroundMark x1="54008" y1="31086" x2="54008" y2="31086"/>
                        <a14:foregroundMark x1="67089" y1="34082" x2="67089" y2="34082"/>
                        <a14:foregroundMark x1="54430" y1="28839" x2="54430" y2="28839"/>
                        <a14:foregroundMark x1="53165" y1="35581" x2="53165" y2="35581"/>
                        <a14:foregroundMark x1="54008" y1="32210" x2="54008" y2="32210"/>
                        <a14:foregroundMark x1="53586" y1="34082" x2="53586" y2="34082"/>
                        <a14:foregroundMark x1="54852" y1="39326" x2="54852" y2="39326"/>
                        <a14:foregroundMark x1="56540" y1="38202" x2="56540" y2="38202"/>
                        <a14:foregroundMark x1="57806" y1="37453" x2="57806" y2="37453"/>
                        <a14:foregroundMark x1="60338" y1="36330" x2="60338" y2="36330"/>
                        <a14:foregroundMark x1="62025" y1="35955" x2="62025" y2="35955"/>
                        <a14:backgroundMark x1="60759" y1="37828" x2="60759" y2="37828"/>
                        <a14:backgroundMark x1="55696" y1="36704" x2="55696" y2="36704"/>
                        <a14:backgroundMark x1="53586" y1="38202" x2="53586" y2="3820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85427">
            <a:off x="-1793450" y="4063958"/>
            <a:ext cx="1744240" cy="196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1" descr="D:\НАТАЛЬЯ\ИНТЕРНЕТ\КАРТИНКИ\ЖИВНОСТЬ\б.коровка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 xmlns="">
                  <a14:imgLayer r:embed="rId36">
                    <a14:imgEffect>
                      <a14:backgroundRemoval t="10000" b="90000" l="10000" r="90000">
                        <a14:backgroundMark x1="35689" y1="36071" x2="35689" y2="36071"/>
                        <a14:backgroundMark x1="25088" y1="38929" x2="25088" y2="38929"/>
                        <a14:backgroundMark x1="20848" y1="38929" x2="20848" y2="38929"/>
                        <a14:backgroundMark x1="17314" y1="36071" x2="17314" y2="36071"/>
                        <a14:backgroundMark x1="14841" y1="29286" x2="18021" y2="28214"/>
                        <a14:backgroundMark x1="23675" y1="27500" x2="26502" y2="27143"/>
                        <a14:backgroundMark x1="43110" y1="27143" x2="43110" y2="27143"/>
                        <a14:backgroundMark x1="45230" y1="26786" x2="45230" y2="26786"/>
                        <a14:backgroundMark x1="39929" y1="30000" x2="39929" y2="30000"/>
                        <a14:backgroundMark x1="37456" y1="36071" x2="37456" y2="36071"/>
                        <a14:backgroundMark x1="32155" y1="38214" x2="32155" y2="38214"/>
                        <a14:backgroundMark x1="22615" y1="41071" x2="22615" y2="41071"/>
                        <a14:backgroundMark x1="25442" y1="42143" x2="25442" y2="42143"/>
                        <a14:backgroundMark x1="36749" y1="38214" x2="39223" y2="37500"/>
                        <a14:backgroundMark x1="48763" y1="32857" x2="48763" y2="32857"/>
                        <a14:backgroundMark x1="57597" y1="25000" x2="57597" y2="25000"/>
                        <a14:backgroundMark x1="58304" y1="24643" x2="58304" y2="24643"/>
                        <a14:backgroundMark x1="63251" y1="32857" x2="63251" y2="32857"/>
                        <a14:backgroundMark x1="70318" y1="36071" x2="70318" y2="36071"/>
                        <a14:backgroundMark x1="73145" y1="46071" x2="73145" y2="46071"/>
                        <a14:backgroundMark x1="76678" y1="56429" x2="76678" y2="56429"/>
                        <a14:backgroundMark x1="70318" y1="70714" x2="70318" y2="70714"/>
                        <a14:backgroundMark x1="64664" y1="73929" x2="64664" y2="73929"/>
                        <a14:backgroundMark x1="51237" y1="76071" x2="51237" y2="76071"/>
                        <a14:backgroundMark x1="49823" y1="76786" x2="48410" y2="76786"/>
                        <a14:backgroundMark x1="32155" y1="77500" x2="32155" y2="77500"/>
                        <a14:backgroundMark x1="26855" y1="72857" x2="26855" y2="72857"/>
                        <a14:backgroundMark x1="19788" y1="67500" x2="19788" y2="67500"/>
                        <a14:backgroundMark x1="20141" y1="62500" x2="20141" y2="62500"/>
                        <a14:backgroundMark x1="21201" y1="59286" x2="21201" y2="59286"/>
                        <a14:backgroundMark x1="24028" y1="52857" x2="24028" y2="52857"/>
                        <a14:backgroundMark x1="25088" y1="51071" x2="25088" y2="51071"/>
                        <a14:backgroundMark x1="27208" y1="49286" x2="27208" y2="49286"/>
                        <a14:backgroundMark x1="31095" y1="46786" x2="31095" y2="46786"/>
                        <a14:backgroundMark x1="32862" y1="45357" x2="32862" y2="45357"/>
                        <a14:backgroundMark x1="18728" y1="41071" x2="18728" y2="41071"/>
                        <a14:backgroundMark x1="14134" y1="43929" x2="14134" y2="43929"/>
                        <a14:backgroundMark x1="15194" y1="38214" x2="15194" y2="38214"/>
                        <a14:backgroundMark x1="17314" y1="31786" x2="17314" y2="31786"/>
                        <a14:backgroundMark x1="16961" y1="26786" x2="18375" y2="26429"/>
                        <a14:backgroundMark x1="30035" y1="27143" x2="30035" y2="27143"/>
                        <a14:backgroundMark x1="33922" y1="27857" x2="33922" y2="27857"/>
                        <a14:backgroundMark x1="34276" y1="33929" x2="34276" y2="33929"/>
                        <a14:backgroundMark x1="34276" y1="35714" x2="34276" y2="35714"/>
                        <a14:backgroundMark x1="27208" y1="35357" x2="27208" y2="35357"/>
                        <a14:backgroundMark x1="22261" y1="33929" x2="22261" y2="33929"/>
                        <a14:backgroundMark x1="25795" y1="33571" x2="27208" y2="33571"/>
                        <a14:backgroundMark x1="32155" y1="32500" x2="32155" y2="32500"/>
                        <a14:backgroundMark x1="38516" y1="26429" x2="38516" y2="26429"/>
                        <a14:backgroundMark x1="39223" y1="19286" x2="39223" y2="19286"/>
                        <a14:backgroundMark x1="36396" y1="18571" x2="36396" y2="18571"/>
                        <a14:backgroundMark x1="33569" y1="19643" x2="33569" y2="19643"/>
                        <a14:backgroundMark x1="46643" y1="19286" x2="46643" y2="19286"/>
                        <a14:backgroundMark x1="56184" y1="20714" x2="56184" y2="20714"/>
                        <a14:backgroundMark x1="58304" y1="19643" x2="58304" y2="19643"/>
                        <a14:backgroundMark x1="60071" y1="18929" x2="60071" y2="18929"/>
                        <a14:backgroundMark x1="60424" y1="17857" x2="60424" y2="17857"/>
                        <a14:backgroundMark x1="61131" y1="15357" x2="61131" y2="15357"/>
                        <a14:backgroundMark x1="70671" y1="23571" x2="70671" y2="23571"/>
                        <a14:backgroundMark x1="64664" y1="28929" x2="64664" y2="28929"/>
                        <a14:backgroundMark x1="67845" y1="31786" x2="68905" y2="31786"/>
                        <a14:backgroundMark x1="76678" y1="30714" x2="76678" y2="30714"/>
                        <a14:backgroundMark x1="78092" y1="30714" x2="78092" y2="30714"/>
                        <a14:backgroundMark x1="81979" y1="31071" x2="81979" y2="31071"/>
                        <a14:backgroundMark x1="74558" y1="35357" x2="74912" y2="36429"/>
                        <a14:backgroundMark x1="75972" y1="39286" x2="75972" y2="39286"/>
                        <a14:backgroundMark x1="76678" y1="35357" x2="76678" y2="35357"/>
                        <a14:backgroundMark x1="76325" y1="52857" x2="76325" y2="52857"/>
                        <a14:backgroundMark x1="80565" y1="55357" x2="80565" y2="55357"/>
                        <a14:backgroundMark x1="85866" y1="51071" x2="85866" y2="51071"/>
                        <a14:backgroundMark x1="86219" y1="52143" x2="86219" y2="52143"/>
                        <a14:backgroundMark x1="85159" y1="52500" x2="85159" y2="52500"/>
                        <a14:backgroundMark x1="81979" y1="53214" x2="81979" y2="53214"/>
                        <a14:backgroundMark x1="79859" y1="55357" x2="80212" y2="56429"/>
                        <a14:backgroundMark x1="75972" y1="62500" x2="75972" y2="62500"/>
                        <a14:backgroundMark x1="79505" y1="63929" x2="79505" y2="63929"/>
                        <a14:backgroundMark x1="82686" y1="67857" x2="82686" y2="67857"/>
                        <a14:backgroundMark x1="77739" y1="70000" x2="77739" y2="70000"/>
                        <a14:backgroundMark x1="79152" y1="72857" x2="79152" y2="72857"/>
                        <a14:backgroundMark x1="75972" y1="72857" x2="75972" y2="72857"/>
                        <a14:backgroundMark x1="71025" y1="72143" x2="71025" y2="72143"/>
                        <a14:backgroundMark x1="67491" y1="74643" x2="68551" y2="75357"/>
                        <a14:backgroundMark x1="68198" y1="78929" x2="68198" y2="78929"/>
                        <a14:backgroundMark x1="65371" y1="83571" x2="65371" y2="83571"/>
                        <a14:backgroundMark x1="65018" y1="84286" x2="65018" y2="84286"/>
                        <a14:backgroundMark x1="64664" y1="83929" x2="64664" y2="83929"/>
                        <a14:backgroundMark x1="60777" y1="83571" x2="60777" y2="83571"/>
                        <a14:backgroundMark x1="59011" y1="83571" x2="59011" y2="83571"/>
                        <a14:backgroundMark x1="54417" y1="83571" x2="54417" y2="83571"/>
                        <a14:backgroundMark x1="47703" y1="82500" x2="47703" y2="82500"/>
                        <a14:backgroundMark x1="42403" y1="81786" x2="42403" y2="81786"/>
                        <a14:backgroundMark x1="42403" y1="81786" x2="42403" y2="81786"/>
                        <a14:backgroundMark x1="40636" y1="83214" x2="40636" y2="83214"/>
                        <a14:backgroundMark x1="37456" y1="83214" x2="37456" y2="83214"/>
                        <a14:backgroundMark x1="35336" y1="83214" x2="35336" y2="83214"/>
                        <a14:backgroundMark x1="33569" y1="82500" x2="33569" y2="82500"/>
                        <a14:backgroundMark x1="32862" y1="81071" x2="32862" y2="81071"/>
                        <a14:backgroundMark x1="28269" y1="76071" x2="28269" y2="76071"/>
                        <a14:backgroundMark x1="24028" y1="75714" x2="24028" y2="75714"/>
                        <a14:backgroundMark x1="20495" y1="73571" x2="20495" y2="73571"/>
                        <a14:backgroundMark x1="14134" y1="71071" x2="14134" y2="71071"/>
                        <a14:backgroundMark x1="14841" y1="67857" x2="14841" y2="67857"/>
                        <a14:backgroundMark x1="17668" y1="63929" x2="17668" y2="63929"/>
                        <a14:backgroundMark x1="25442" y1="66071" x2="25442" y2="66071"/>
                        <a14:backgroundMark x1="34276" y1="69643" x2="34276" y2="69643"/>
                        <a14:backgroundMark x1="37102" y1="71071" x2="38163" y2="71071"/>
                        <a14:backgroundMark x1="40989" y1="72857" x2="40989" y2="72857"/>
                        <a14:backgroundMark x1="50883" y1="72143" x2="50883" y2="72143"/>
                        <a14:backgroundMark x1="59011" y1="71786" x2="59011" y2="71786"/>
                        <a14:backgroundMark x1="64664" y1="70000" x2="64664" y2="70000"/>
                        <a14:backgroundMark x1="66784" y1="66429" x2="66784" y2="66429"/>
                        <a14:backgroundMark x1="70318" y1="63571" x2="70318" y2="63571"/>
                        <a14:backgroundMark x1="71378" y1="61071" x2="71378" y2="61071"/>
                        <a14:backgroundMark x1="68198" y1="62500" x2="68198" y2="62500"/>
                        <a14:backgroundMark x1="50530" y1="27143" x2="50530" y2="27143"/>
                        <a14:backgroundMark x1="54417" y1="28214" x2="54417" y2="28214"/>
                        <a14:backgroundMark x1="56537" y1="30000" x2="56537" y2="30000"/>
                        <a14:backgroundMark x1="62898" y1="36071" x2="62898" y2="36071"/>
                        <a14:backgroundMark x1="68905" y1="41786" x2="68905" y2="41786"/>
                        <a14:backgroundMark x1="68551" y1="50714" x2="68551" y2="50714"/>
                        <a14:backgroundMark x1="65371" y1="58571" x2="65371" y2="58571"/>
                        <a14:backgroundMark x1="69258" y1="58214" x2="69258" y2="58214"/>
                        <a14:backgroundMark x1="79859" y1="60357" x2="79859" y2="60357"/>
                        <a14:backgroundMark x1="65018" y1="52857" x2="65018" y2="52857"/>
                        <a14:backgroundMark x1="76325" y1="50714" x2="76325" y2="50714"/>
                        <a14:backgroundMark x1="77032" y1="41071" x2="77032" y2="41071"/>
                        <a14:backgroundMark x1="67491" y1="46786" x2="67491" y2="46786"/>
                        <a14:backgroundMark x1="65018" y1="42143" x2="65018" y2="42143"/>
                        <a14:backgroundMark x1="60424" y1="42143" x2="60424" y2="42143"/>
                        <a14:backgroundMark x1="61837" y1="40357" x2="61837" y2="40357"/>
                        <a14:backgroundMark x1="42403" y1="33929" x2="42403" y2="33929"/>
                        <a14:backgroundMark x1="48057" y1="33214" x2="48057" y2="33214"/>
                        <a14:backgroundMark x1="49470" y1="22143" x2="49470" y2="22143"/>
                        <a14:backgroundMark x1="52650" y1="36786" x2="52650" y2="36786"/>
                        <a14:backgroundMark x1="37456" y1="41429" x2="37456" y2="41429"/>
                        <a14:backgroundMark x1="28269" y1="52500" x2="28269" y2="52500"/>
                        <a14:backgroundMark x1="11661" y1="52500" x2="12721" y2="51786"/>
                        <a14:backgroundMark x1="18375" y1="54643" x2="18375" y2="54643"/>
                        <a14:backgroundMark x1="20495" y1="58929" x2="20495" y2="58929"/>
                        <a14:backgroundMark x1="28622" y1="57857" x2="28622" y2="57857"/>
                        <a14:backgroundMark x1="27208" y1="63214" x2="27208" y2="63214"/>
                        <a14:backgroundMark x1="20141" y1="72143" x2="20141" y2="72143"/>
                        <a14:backgroundMark x1="28622" y1="69286" x2="28622" y2="69286"/>
                        <a14:backgroundMark x1="44170" y1="77500" x2="44170" y2="77500"/>
                        <a14:backgroundMark x1="54770" y1="75000" x2="54770" y2="75000"/>
                        <a14:backgroundMark x1="46290" y1="86071" x2="46290" y2="86071"/>
                        <a14:backgroundMark x1="69258" y1="86429" x2="69258" y2="86429"/>
                        <a14:backgroundMark x1="56890" y1="78929" x2="56890" y2="78929"/>
                        <a14:backgroundMark x1="62544" y1="78929" x2="62544" y2="78929"/>
                        <a14:backgroundMark x1="62191" y1="73571" x2="62191" y2="73571"/>
                        <a14:backgroundMark x1="23322" y1="59286" x2="23322" y2="59286"/>
                        <a14:backgroundMark x1="60071" y1="48214" x2="60071" y2="48214"/>
                        <a14:backgroundMark x1="47703" y1="40357" x2="47703" y2="4035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02" t="25845" r="26598" b="21008"/>
          <a:stretch>
            <a:fillRect/>
          </a:stretch>
        </p:blipFill>
        <p:spPr bwMode="auto">
          <a:xfrm rot="14374814">
            <a:off x="1339080" y="5544653"/>
            <a:ext cx="1174994" cy="135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://www.wandern-nordhessen.de/kassel/014_images/Maler.jpg"/>
          <p:cNvPicPr>
            <a:picLocks noChangeAspect="1" noChangeArrowheads="1"/>
          </p:cNvPicPr>
          <p:nvPr/>
        </p:nvPicPr>
        <p:blipFill>
          <a:blip r:embed="rId37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1772816"/>
            <a:ext cx="1944216" cy="3686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0.22309 0.6731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3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-0.01076 0.47662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03698 0.71921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3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70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9000"/>
                            </p:stCondLst>
                            <p:childTnLst>
                              <p:par>
                                <p:cTn id="8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1000"/>
                            </p:stCondLst>
                            <p:childTnLst>
                              <p:par>
                                <p:cTn id="8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0"/>
                            </p:stCondLst>
                            <p:childTnLst>
                              <p:par>
                                <p:cTn id="9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7000"/>
                            </p:stCondLst>
                            <p:childTnLst>
                              <p:par>
                                <p:cTn id="9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0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4000"/>
                            </p:stCondLst>
                            <p:childTnLst>
                              <p:par>
                                <p:cTn id="11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83 0.07685 L -0.27014 -0.2044 C -0.30573 -0.26759 -0.35903 -0.30116 -0.41441 -0.30116 C -0.47778 -0.30116 -0.52848 -0.26759 -0.56407 -0.2044 L -0.73368 0.07685 " pathEditMode="relative" rAng="0" ptsTypes="FffFF">
                                      <p:cBhvr>
                                        <p:cTn id="1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6000"/>
                            </p:stCondLst>
                            <p:childTnLst>
                              <p:par>
                                <p:cTn id="11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25382 -0.36875 C 0.30711 -0.45278 0.38663 -0.49838 0.46961 -0.49838 C 0.56423 -0.49838 0.63975 -0.45278 0.69322 -0.36875 L 0.94722 3.7037E-7 " pathEditMode="relative" rAng="0" ptsTypes="FffFF">
                                      <p:cBhvr>
                                        <p:cTn id="1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" y="-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3000"/>
                            </p:stCondLst>
                            <p:childTnLst>
                              <p:par>
                                <p:cTn id="12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5000"/>
                            </p:stCondLst>
                            <p:childTnLst>
                              <p:par>
                                <p:cTn id="127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7000"/>
                            </p:stCondLst>
                            <p:childTnLst>
                              <p:par>
                                <p:cTn id="13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НАТАЛЬЯ\ИНТЕРНЕТ\ФОНЫ\ШАБЛОНЫ ДЛЯ СОСТАВЛЕНИЯ КОЛЛАЖЕЙ\2010120510074267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50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 rot="19093796">
            <a:off x="6127991" y="1674067"/>
            <a:ext cx="2349337" cy="701555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 rot="16200000">
            <a:off x="5472199" y="3392897"/>
            <a:ext cx="5256584" cy="576262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pic>
        <p:nvPicPr>
          <p:cNvPr id="5" name="Picture 6" descr="http://www.wandern-nordhessen.de/kassel/014_images/Mal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2636912"/>
            <a:ext cx="1944216" cy="36866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2492896"/>
            <a:ext cx="504056" cy="648072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27584" y="404664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Игра «Угадай цифру»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0546E-6 L 0.17726 -0.225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26 -0.22538 L 0.17726 0.4981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НАТАЛЬЯ\ИНТЕРНЕТ\ФОНЫ\ШАБЛОНЫ ДЛЯ СОСТАВЛЕНИЯ КОЛЛАЖЕЙ\2010120510074267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50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868144" y="2708920"/>
            <a:ext cx="2088232" cy="576263"/>
          </a:xfrm>
          <a:prstGeom prst="rect">
            <a:avLst/>
          </a:prstGeom>
          <a:solidFill>
            <a:srgbClr val="CC00FF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 rot="16200000">
            <a:off x="5148163" y="1484685"/>
            <a:ext cx="2016224" cy="576262"/>
          </a:xfrm>
          <a:prstGeom prst="rect">
            <a:avLst/>
          </a:prstGeom>
          <a:solidFill>
            <a:srgbClr val="CC00FF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 rot="16200000">
            <a:off x="5508203" y="3140869"/>
            <a:ext cx="5472608" cy="576262"/>
          </a:xfrm>
          <a:prstGeom prst="rect">
            <a:avLst/>
          </a:prstGeom>
          <a:solidFill>
            <a:srgbClr val="CC00FF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pic>
        <p:nvPicPr>
          <p:cNvPr id="12" name="Picture 6" descr="http://www.wandern-nordhessen.de/kassel/014_images/Mal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2636912"/>
            <a:ext cx="1944216" cy="368667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39552" y="908720"/>
            <a:ext cx="504056" cy="648072"/>
          </a:xfrm>
          <a:prstGeom prst="rect">
            <a:avLst/>
          </a:prstGeom>
          <a:solidFill>
            <a:srgbClr val="CC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43808" y="836712"/>
            <a:ext cx="495672" cy="656456"/>
          </a:xfrm>
          <a:prstGeom prst="rect">
            <a:avLst/>
          </a:prstGeom>
          <a:solidFill>
            <a:srgbClr val="CC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9552" y="332656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Игра «Угадай цифру»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509 L 1.66667E-6 0.33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33287 L 0.25 0.3328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5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38003E-7 L -0.00191 0.687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3" grpId="0" animBg="1"/>
      <p:bldP spid="13" grpId="1" animBg="1"/>
      <p:bldP spid="13" grpId="4" animBg="1"/>
      <p:bldP spid="14" grpId="3" animBg="1"/>
      <p:bldP spid="14" grpId="4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2">
      <a:dk1>
        <a:sysClr val="windowText" lastClr="000000"/>
      </a:dk1>
      <a:lt1>
        <a:sysClr val="window" lastClr="FFFFFF"/>
      </a:lt1>
      <a:dk2>
        <a:srgbClr val="4E3B30"/>
      </a:dk2>
      <a:lt2>
        <a:srgbClr val="FFFFFF"/>
      </a:lt2>
      <a:accent1>
        <a:srgbClr val="A6E03E"/>
      </a:accent1>
      <a:accent2>
        <a:srgbClr val="92D050"/>
      </a:accent2>
      <a:accent3>
        <a:srgbClr val="00B0F0"/>
      </a:accent3>
      <a:accent4>
        <a:srgbClr val="FFFF00"/>
      </a:accent4>
      <a:accent5>
        <a:srgbClr val="FF0000"/>
      </a:accent5>
      <a:accent6>
        <a:srgbClr val="C17529"/>
      </a:accent6>
      <a:hlink>
        <a:srgbClr val="00B050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1205</TotalTime>
  <Words>157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124</cp:revision>
  <dcterms:created xsi:type="dcterms:W3CDTF">2014-03-10T07:02:54Z</dcterms:created>
  <dcterms:modified xsi:type="dcterms:W3CDTF">2014-05-14T17:53:13Z</dcterms:modified>
</cp:coreProperties>
</file>