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3CC4D-2158-42D2-8A85-FF1FC1CDF54C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E903F9-156B-460D-901D-53AB8A998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&#1084;&#1091;&#1079;&#1099;&#1082;&#1072;\&#1090;&#1088;&#1091;&#1073;&#1072;%20&#8211;%20&#1056;&#1072;&#1093;&#1084;&#1072;&#1085;&#1080;&#1085;&#1086;&#1074;,%20&#171;&#1042;&#1077;&#1089;&#1077;&#1085;&#1085;&#1080;&#1077;%20&#1074;&#1086;&#1076;&#1099;&#187;.mp3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a2ff90996ecd48.mp3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&#1084;&#1091;&#1079;&#1099;&#1082;&#1072;\&#1056;&#1072;&#1093;&#1084;&#1072;&#1085;&#1080;&#1085;&#1086;&#1074;%20(&#1080;&#1089;&#1087;.&#1050;&#1088;&#1080;&#1089;&#1090;&#1080;&#1072;&#1085;%20&#1051;&#1080;&#1085;&#1076;&#1073;&#1077;&#1088;&#1075;,%20&#1090;&#1088;&#1086;&#1084;&#1073;&#1086;&#1085;)%20&#8211;%20&#1042;&#1086;&#1082;&#1072;&#1083;.mp3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f25fb3fb35cac8.mp3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Users\&#1055;&#1077;&#1088;&#1096;&#1080;&#1085;&#1072;\Desktop\&#1084;&#1091;&#1079;&#1099;&#1082;&#1072;\03cccd2eb5a339.mp3" TargetMode="External"/><Relationship Id="rId1" Type="http://schemas.openxmlformats.org/officeDocument/2006/relationships/audio" Target="file:///C:\Users\&#1055;&#1077;&#1088;&#1096;&#1080;&#1085;&#1072;\Desktop\&#1084;&#1091;&#1079;&#1099;&#1082;&#1072;\&#1048;.&#1057;.&#1041;&#1072;&#1093;%20&#8211;%20&#1055;&#1072;&#1088;&#1090;&#1080;&#1090;&#1072;%20&#1076;&#1083;&#1103;%20&#1092;&#1083;&#1077;&#1081;&#1090;&#1099;%20&#1089;&#1086;&#1083;&#1086;%20a-moll.%20I.Allemande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C:\Users\&#1055;&#1077;&#1088;&#1096;&#1080;&#1085;&#1072;\Desktop\b7ed7263f0e955.mp3" TargetMode="External"/><Relationship Id="rId1" Type="http://schemas.openxmlformats.org/officeDocument/2006/relationships/audio" Target="file:///C:\Users\&#1055;&#1077;&#1088;&#1096;&#1080;&#1085;&#1072;\Desktop\&#1084;&#1091;&#1079;&#1099;&#1082;&#1072;\&#1050;%20&#1074;%20&#1075;&#1083;&#1102;&#1082;%20&#1086;&#1088;&#1092;&#1077;&#1081;%20&#1080;%20&#1101;&#1074;&#1088;&#1080;&#1076;&#1080;&#1082;&#1072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ea9c3f7a8cdd08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7;&#1088;&#1096;&#1080;&#1085;&#1072;\Desktop\&#1089;&#1086;&#1083;&#1086;.mp3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485409_c6a2064815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6011154" cy="4941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Путешествие в сказочную страну  </a:t>
            </a:r>
            <a:b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«Симфонический Оркестр»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шина\Desktop\струнные\orchestra-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" y="0"/>
            <a:ext cx="9126147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ершина\Desktop\Презинтация - копия\trum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66591" cy="2736304"/>
          </a:xfrm>
          <a:prstGeom prst="rect">
            <a:avLst/>
          </a:prstGeom>
          <a:noFill/>
        </p:spPr>
      </p:pic>
      <p:pic>
        <p:nvPicPr>
          <p:cNvPr id="3" name="труба – Рахманинов, «Весенние воды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ршина\Desktop\Презинтация - копия\Волтор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6975475" cy="5204548"/>
          </a:xfrm>
          <a:prstGeom prst="rect">
            <a:avLst/>
          </a:prstGeom>
          <a:noFill/>
        </p:spPr>
      </p:pic>
      <p:pic>
        <p:nvPicPr>
          <p:cNvPr id="4" name="a2ff90996ecd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мб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0" y="1844824"/>
            <a:ext cx="8765715" cy="2559148"/>
          </a:xfrm>
          <a:prstGeom prst="rect">
            <a:avLst/>
          </a:prstGeom>
        </p:spPr>
      </p:pic>
      <p:pic>
        <p:nvPicPr>
          <p:cNvPr id="3" name="Рахманинов (исп.Кристиан Линдберг, тромбон) – Вок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ршина\Desktop\Презинтация - копия\2т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799638" cy="4407173"/>
          </a:xfrm>
          <a:prstGeom prst="rect">
            <a:avLst/>
          </a:prstGeom>
          <a:noFill/>
        </p:spPr>
      </p:pic>
      <p:pic>
        <p:nvPicPr>
          <p:cNvPr id="4" name="f25fb3fb35cac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ршина\Desktop\струнные\orchestra-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" y="0"/>
            <a:ext cx="9126147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duga_01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1641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532440" cy="6492074"/>
          </a:xfrm>
          <a:prstGeom prst="rect">
            <a:avLst/>
          </a:prstGeom>
        </p:spPr>
      </p:pic>
      <p:pic>
        <p:nvPicPr>
          <p:cNvPr id="4" name="Рисунок 3" descr="4_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511">
            <a:off x="5363606" y="2593010"/>
            <a:ext cx="360040" cy="2304256"/>
          </a:xfrm>
          <a:prstGeom prst="rect">
            <a:avLst/>
          </a:prstGeom>
        </p:spPr>
      </p:pic>
      <p:pic>
        <p:nvPicPr>
          <p:cNvPr id="7" name="Рисунок 6" descr="http://www.muz-urok.ru/simf_orkestr/520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6073">
            <a:off x="5353577" y="2822203"/>
            <a:ext cx="746460" cy="22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uz-urok.ru/simf_orkestr/491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781">
            <a:off x="7007968" y="3625996"/>
            <a:ext cx="333965" cy="20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uz-urok.ru/simf_orkestr/118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3338">
            <a:off x="6118725" y="2986856"/>
            <a:ext cx="360040" cy="2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ршина\Desktop\струнные\orchestra-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" y="0"/>
            <a:ext cx="9126147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e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356993"/>
            <a:ext cx="4256545" cy="3501008"/>
          </a:xfrm>
          <a:prstGeom prst="rect">
            <a:avLst/>
          </a:prstGeom>
        </p:spPr>
      </p:pic>
      <p:pic>
        <p:nvPicPr>
          <p:cNvPr id="4" name="Рисунок 3" descr="_MG_9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4902" y="0"/>
            <a:ext cx="6329098" cy="4653136"/>
          </a:xfrm>
          <a:prstGeom prst="rect">
            <a:avLst/>
          </a:prstGeom>
        </p:spPr>
      </p:pic>
      <p:pic>
        <p:nvPicPr>
          <p:cNvPr id="5" name="И.С.Бах – Партита для флейты соло a-moll. I.Alleman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pic>
        <p:nvPicPr>
          <p:cNvPr id="6" name="03cccd2eb5a3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edo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3641" y="0"/>
            <a:ext cx="5020359" cy="6858000"/>
          </a:xfrm>
          <a:prstGeom prst="rect">
            <a:avLst/>
          </a:prstGeom>
        </p:spPr>
      </p:pic>
      <p:pic>
        <p:nvPicPr>
          <p:cNvPr id="4" name="Рисунок 3" descr="кларн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36472"/>
            <a:ext cx="4139952" cy="2721528"/>
          </a:xfrm>
          <a:prstGeom prst="rect">
            <a:avLst/>
          </a:prstGeom>
        </p:spPr>
      </p:pic>
      <p:pic>
        <p:nvPicPr>
          <p:cNvPr id="5" name="К в глюк орфей и эврид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pic>
        <p:nvPicPr>
          <p:cNvPr id="7" name="b7ed7263f0e95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419872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trfag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8043"/>
            <a:ext cx="4716016" cy="4639957"/>
          </a:xfrm>
          <a:prstGeom prst="rect">
            <a:avLst/>
          </a:prstGeom>
        </p:spPr>
      </p:pic>
      <p:pic>
        <p:nvPicPr>
          <p:cNvPr id="3074" name="Picture 2" descr="C:\Users\Першина\Desktop\0009-016-Fagot-tembr-khriplyj-sdavlennyj-vorchliv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0"/>
            <a:ext cx="4427984" cy="6858002"/>
          </a:xfrm>
          <a:prstGeom prst="rect">
            <a:avLst/>
          </a:prstGeom>
          <a:noFill/>
        </p:spPr>
      </p:pic>
      <p:pic>
        <p:nvPicPr>
          <p:cNvPr id="4" name="ea9c3f7a8cdd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бо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7297958" cy="3803674"/>
          </a:xfrm>
          <a:prstGeom prst="rect">
            <a:avLst/>
          </a:prstGeom>
        </p:spPr>
      </p:pic>
      <p:pic>
        <p:nvPicPr>
          <p:cNvPr id="5" name="со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Першина\Desktop\Презинтация - копия\Волтор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67369">
            <a:off x="6818447" y="537533"/>
            <a:ext cx="1285597" cy="959211"/>
          </a:xfrm>
          <a:prstGeom prst="rect">
            <a:avLst/>
          </a:prstGeom>
          <a:noFill/>
        </p:spPr>
      </p:pic>
      <p:pic>
        <p:nvPicPr>
          <p:cNvPr id="4099" name="Picture 3" descr="C:\Users\Першина\Desktop\Презинтация - копия\trump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0947">
            <a:off x="914280" y="791787"/>
            <a:ext cx="1645062" cy="51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8">
      <a:dk1>
        <a:srgbClr val="FFFF00"/>
      </a:dk1>
      <a:lt1>
        <a:srgbClr val="FFC000"/>
      </a:lt1>
      <a:dk2>
        <a:srgbClr val="FFFF00"/>
      </a:dk2>
      <a:lt2>
        <a:srgbClr val="92D05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</Words>
  <Application>Microsoft Office PowerPoint</Application>
  <PresentationFormat>Экран (4:3)</PresentationFormat>
  <Paragraphs>1</Paragraphs>
  <Slides>15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Першина</dc:creator>
  <cp:lastModifiedBy>Першина</cp:lastModifiedBy>
  <cp:revision>52</cp:revision>
  <dcterms:created xsi:type="dcterms:W3CDTF">2012-12-09T18:26:03Z</dcterms:created>
  <dcterms:modified xsi:type="dcterms:W3CDTF">2012-12-23T18:20:53Z</dcterms:modified>
</cp:coreProperties>
</file>