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8" r:id="rId11"/>
    <p:sldId id="270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70" d="100"/>
          <a:sy n="70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E7F58-917A-4F1A-8C3F-1B8E4826BB93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9F483-04C8-46D4-A982-01C88EDD8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39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01" y="1484784"/>
            <a:ext cx="9073008" cy="1470025"/>
          </a:xfrm>
        </p:spPr>
        <p:txBody>
          <a:bodyPr/>
          <a:lstStyle/>
          <a:p>
            <a:pPr algn="ctr"/>
            <a:r>
              <a:rPr lang="ru-RU" sz="4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«Первые шаги в математику»</a:t>
            </a:r>
            <a:endParaRPr lang="ru-RU" sz="4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068960"/>
            <a:ext cx="7117180" cy="1800200"/>
          </a:xfrm>
        </p:spPr>
        <p:txBody>
          <a:bodyPr>
            <a:noAutofit/>
          </a:bodyPr>
          <a:lstStyle/>
          <a:p>
            <a:pPr algn="ctr"/>
            <a:endPara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 проекта:  Соколова Анжелика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05851"/>
            <a:ext cx="7078803" cy="209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7992888" cy="23488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«Путешествие в страну математики».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закрепить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знания о геометрических фигурах, развивать внимание, формировать у детей интерес к математике, чувство уверенности в своих знаниях, воспитывать эстетические чувства, любовь к красивому.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80" y="2691052"/>
            <a:ext cx="3768240" cy="2826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16" y="2691052"/>
            <a:ext cx="4536325" cy="340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8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712968" cy="924475"/>
          </a:xfrm>
        </p:spPr>
        <p:txBody>
          <a:bodyPr/>
          <a:lstStyle/>
          <a:p>
            <a:pPr algn="ctr"/>
            <a:r>
              <a:rPr lang="ru-RU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Путешествие в сказку «Теремок».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учить детей видеть равенство и неравенство количества предметов с помощью сказки и сказочных героев, упражнять в составлении и решении математических задач, развивать умственные способности, эстетические чувства.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84536"/>
            <a:ext cx="4501428" cy="3004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031" y="2584536"/>
            <a:ext cx="4069919" cy="2716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10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117178" cy="2568691"/>
          </a:xfrm>
        </p:spPr>
        <p:txBody>
          <a:bodyPr/>
          <a:lstStyle/>
          <a:p>
            <a:r>
              <a:rPr lang="ru-RU"/>
              <a:t/>
            </a:r>
            <a:br>
              <a:rPr lang="ru-RU"/>
            </a:br>
            <a:r>
              <a:rPr lang="ru-RU"/>
              <a:t> </a:t>
            </a:r>
            <a:br>
              <a:rPr lang="ru-RU"/>
            </a:b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77386"/>
            <a:ext cx="7000723" cy="234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156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 заключительном этапе определены результаты продвижения детей. Уровень усвоения знаний повысился. Детей с низким уровнем </a:t>
            </a:r>
            <a:r>
              <a:rPr lang="ru-RU" b="1" dirty="0" smtClean="0">
                <a:solidFill>
                  <a:srgbClr val="002060"/>
                </a:solidFill>
              </a:rPr>
              <a:t>нет. Воспитанники </a:t>
            </a:r>
            <a:r>
              <a:rPr lang="ru-RU" b="1" dirty="0">
                <a:solidFill>
                  <a:srgbClr val="002060"/>
                </a:solidFill>
              </a:rPr>
              <a:t>научились:</a:t>
            </a:r>
          </a:p>
          <a:p>
            <a:r>
              <a:rPr lang="ru-RU" dirty="0">
                <a:solidFill>
                  <a:srgbClr val="002060"/>
                </a:solidFill>
              </a:rPr>
              <a:t>- группировать предметы по цвету, размеру, форме (отбирать все красные, все большие, все круглые и т.д.);</a:t>
            </a:r>
          </a:p>
          <a:p>
            <a:r>
              <a:rPr lang="ru-RU" dirty="0">
                <a:solidFill>
                  <a:srgbClr val="002060"/>
                </a:solidFill>
              </a:rPr>
              <a:t> - составлять при помощи взрослого группы из однородных предметов и выделять один предмет из группы;</a:t>
            </a:r>
          </a:p>
          <a:p>
            <a:r>
              <a:rPr lang="ru-RU" dirty="0">
                <a:solidFill>
                  <a:srgbClr val="002060"/>
                </a:solidFill>
              </a:rPr>
              <a:t>  - находить в окружающей обстановке один и много одинаковых предметов;</a:t>
            </a:r>
          </a:p>
          <a:p>
            <a:r>
              <a:rPr lang="ru-RU" dirty="0">
                <a:solidFill>
                  <a:srgbClr val="002060"/>
                </a:solidFill>
              </a:rPr>
              <a:t>  - правильно определять количественное соотношение двух групп предметов; понимать конкретный смысл слов: «больше», «меньше», «столько же»;</a:t>
            </a:r>
          </a:p>
          <a:p>
            <a:r>
              <a:rPr lang="ru-RU" dirty="0">
                <a:solidFill>
                  <a:srgbClr val="002060"/>
                </a:solidFill>
              </a:rPr>
              <a:t> - различать круг, квадрат, треугольник, предметы, имеющие углы и круглую форму;</a:t>
            </a:r>
          </a:p>
          <a:p>
            <a:r>
              <a:rPr lang="ru-RU" dirty="0">
                <a:solidFill>
                  <a:srgbClr val="002060"/>
                </a:solidFill>
              </a:rPr>
              <a:t>  - понимать смысл обозначений: вверху – внизу, впереди – сзади, слева – справа, на, под, верхняя – нижняя (полоска).</a:t>
            </a:r>
          </a:p>
        </p:txBody>
      </p:sp>
    </p:spTree>
    <p:extLst>
      <p:ext uri="{BB962C8B-B14F-4D97-AF65-F5344CB8AC3E}">
        <p14:creationId xmlns:p14="http://schemas.microsoft.com/office/powerpoint/2010/main" val="22034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5" y="0"/>
            <a:ext cx="4423939" cy="6858000"/>
          </a:xfr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>
                <a:latin typeface="Arial Narrow" pitchFamily="34" charset="0"/>
              </a:rPr>
              <a:t>Проблема</a:t>
            </a:r>
            <a:r>
              <a:rPr lang="ru-RU" sz="2400" b="1" dirty="0" smtClean="0">
                <a:latin typeface="Arial Narrow" pitchFamily="34" charset="0"/>
              </a:rPr>
              <a:t>:</a:t>
            </a:r>
            <a:br>
              <a:rPr lang="ru-RU" sz="2400" b="1" dirty="0" smtClean="0">
                <a:latin typeface="Arial Narrow" pitchFamily="34" charset="0"/>
              </a:rPr>
            </a:br>
            <a:r>
              <a:rPr lang="ru-RU" sz="2400" b="1" dirty="0" smtClean="0">
                <a:latin typeface="Arial Narrow" pitchFamily="34" charset="0"/>
              </a:rPr>
              <a:t> </a:t>
            </a:r>
            <a:r>
              <a:rPr lang="ru-RU" sz="2400" dirty="0">
                <a:latin typeface="Arial Narrow" pitchFamily="34" charset="0"/>
              </a:rPr>
              <a:t>Систематизация работы по формированию элементарных математических представлений во второй младшей группе детского </a:t>
            </a:r>
            <a:r>
              <a:rPr lang="ru-RU" sz="2400" dirty="0" smtClean="0">
                <a:latin typeface="Arial Narrow" pitchFamily="34" charset="0"/>
              </a:rPr>
              <a:t>сада</a:t>
            </a:r>
            <a:br>
              <a:rPr lang="ru-RU" sz="2400" dirty="0" smtClean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/>
            </a:r>
            <a:br>
              <a:rPr lang="ru-RU" sz="2400" dirty="0" smtClean="0">
                <a:latin typeface="Arial Narrow" pitchFamily="34" charset="0"/>
              </a:rPr>
            </a:br>
            <a:r>
              <a:rPr lang="ru-RU" sz="2400" dirty="0">
                <a:latin typeface="Arial Narrow" pitchFamily="34" charset="0"/>
              </a:rPr>
              <a:t/>
            </a:r>
            <a:br>
              <a:rPr lang="ru-RU" sz="2400" dirty="0">
                <a:latin typeface="Arial Narrow" pitchFamily="34" charset="0"/>
              </a:rPr>
            </a:br>
            <a:r>
              <a:rPr lang="ru-RU" sz="2400" b="1" dirty="0">
                <a:latin typeface="Arial Narrow" pitchFamily="34" charset="0"/>
              </a:rPr>
              <a:t>Цель</a:t>
            </a:r>
            <a:r>
              <a:rPr lang="ru-RU" sz="2400" b="1" dirty="0" smtClean="0">
                <a:latin typeface="Arial Narrow" pitchFamily="34" charset="0"/>
              </a:rPr>
              <a:t>:</a:t>
            </a:r>
            <a:br>
              <a:rPr lang="ru-RU" sz="2400" b="1" dirty="0" smtClean="0">
                <a:latin typeface="Arial Narrow" pitchFamily="34" charset="0"/>
              </a:rPr>
            </a:br>
            <a:r>
              <a:rPr lang="ru-RU" sz="2400" b="1" dirty="0" smtClean="0">
                <a:latin typeface="Arial Narrow" pitchFamily="34" charset="0"/>
              </a:rPr>
              <a:t> </a:t>
            </a:r>
            <a:r>
              <a:rPr lang="ru-RU" sz="2400" dirty="0">
                <a:latin typeface="Arial Narrow" pitchFamily="34" charset="0"/>
              </a:rPr>
              <a:t>Выявить эффективные способы формирования элементарных математических представлений у детей 2 младшей группы.</a:t>
            </a:r>
            <a:br>
              <a:rPr lang="ru-RU" sz="2400" dirty="0">
                <a:latin typeface="Arial Narrow" pitchFamily="34" charset="0"/>
              </a:rPr>
            </a:br>
            <a:endParaRPr lang="ru-RU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35" y="620688"/>
            <a:ext cx="3034869" cy="227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17032"/>
            <a:ext cx="3161589" cy="2371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11" y="4924756"/>
            <a:ext cx="5616624" cy="14688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b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1.Формировать элементарные математические представления у детей.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2.Отобрать наиболее эффективные приемы и методы активизации познавательной деятельности на занятиях с детьми второй младшей группы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Создать максимально благоприятные условия для раннего выявления и развития интересов, склонностей и способностей ребенка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4.Систематизировать подобранный материал для использования на занятиях в виде практического материала и рекомендаций по их использованию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22" y="260260"/>
            <a:ext cx="249627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22" y="2272680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22" y="4509120"/>
            <a:ext cx="2569888" cy="1927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466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24336"/>
          </a:xfrm>
        </p:spPr>
        <p:txBody>
          <a:bodyPr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 ориентированы не только на формирование отдельных математических представлений и понятий у детей, но и на развитие умственных возможностей и способностей, чувство уверенности в своих знаниях, интереса к познанию, стремление к преодолению трудностей, интеллектуальному удовлетворению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56992"/>
            <a:ext cx="33603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96952"/>
            <a:ext cx="2686820" cy="3582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73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369" y="116632"/>
            <a:ext cx="8604448" cy="3154854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своей работе я хочу рассказать о формировании элементарных математических представлений у дошкольников, рассказать, с чего начинать, выделить аспекты обучения, являющиеся наиболее важными для умственного развития дошкольников, продемонстрировать некоторые методы работы, которые позволяют сделать непосредственно образовательную деятельность интересной и увлекательной.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71326"/>
            <a:ext cx="3815967" cy="286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85337"/>
            <a:ext cx="3132399" cy="2349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20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8352928" cy="1728192"/>
          </a:xfrm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математике главное – научить мыслить, </a:t>
            </a:r>
            <a:r>
              <a:rPr lang="ru-RU" sz="2400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логически </a:t>
            </a:r>
            <a:r>
              <a:rPr lang="ru-RU" sz="2400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рассуждать, </a:t>
            </a:r>
            <a:r>
              <a:rPr lang="ru-RU" sz="2400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находить </a:t>
            </a:r>
            <a:r>
              <a:rPr lang="ru-RU" sz="2400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скрытые для непосредственного восприятия математические взаимосвязи и </a:t>
            </a:r>
            <a:r>
              <a:rPr lang="ru-RU" sz="2400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т.д</a:t>
            </a:r>
            <a:r>
              <a:rPr lang="ru-RU" sz="2400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i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17032"/>
            <a:ext cx="3054518" cy="2287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6" y="4473019"/>
            <a:ext cx="2943346" cy="2207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4" y="2204394"/>
            <a:ext cx="2975038" cy="223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262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/>
              <a:t>Именно поэтому начинать надо не со счета, а с понимания математических отношений: больше, меньше, поровну. Это так называемый до числовой период обучения, когда младший дошкольник, не знакомый еще с числами, постигает уже количественные отношения, сравнивая предметы по величине (длина, ширина, высота), сопоставляя две группы предметов сначала непосредственно, а потом опосредованно, с помощью наглядных моделей, позволяющих дать ребенку не только конкретные, но и обобщенные знания.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3"/>
            <a:ext cx="1756789" cy="3102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80" y="3116656"/>
            <a:ext cx="4585692" cy="3439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94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6082837" cy="4051437"/>
          </a:xfr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/>
              <a:t>В процессе непосредственно образовательной деятельности, организованной в игровой форме воспитатель учит детей рассматривать различные группы предметов, замечать их существенные признаки (цвет, форму, величину); группировать однородные предметы по указанным признакам, называть их количество, оперируя понятиями «много – один», «один – много», «много – мало», «мало – много».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89229"/>
            <a:ext cx="1957917" cy="2768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05064"/>
            <a:ext cx="2038836" cy="267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48680"/>
            <a:ext cx="2200267" cy="2766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278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63" y="620689"/>
            <a:ext cx="4985685" cy="6203210"/>
          </a:xfr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Для успешного различения свойств детям необходимо практическое обследование, «манипулирование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». Рекомендуется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применять абстрактные материалы, облегчающие процесс сопоставления с эталоном, абстрагирование свойств. Особый интерес у детей проявляется к так называемым «универсальным» множествам — логическим блокам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Дьенеша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и цветным счетным палочкам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Кюизенера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8" r="17160"/>
          <a:stretch/>
        </p:blipFill>
        <p:spPr>
          <a:xfrm>
            <a:off x="5796136" y="3284984"/>
            <a:ext cx="2029980" cy="3372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1" y="908720"/>
            <a:ext cx="3335229" cy="2219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342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183</TotalTime>
  <Words>466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«Первые шаги в математику»</vt:lpstr>
      <vt:lpstr>Проблема:  Систематизация работы по формированию элементарных математических представлений во второй младшей группе детского сада   Цель:  Выявить эффективные способы формирования элементарных математических представлений у детей 2 младшей группы. </vt:lpstr>
      <vt:lpstr>                        Задачи:  1.Формировать элементарные математические представления у детей.   2.Отобрать наиболее эффективные приемы и методы активизации познавательной деятельности на занятиях с детьми второй младшей группы.  3. Создать максимально благоприятные условия для раннего выявления и развития интересов, склонностей и способностей ребенка.   4.Систематизировать подобранный материал для использования на занятиях в виде практического материала и рекомендаций по их использованию.</vt:lpstr>
      <vt:lpstr>Ожидаемые результаты:  Ожидаемые результаты ориентированы не только на формирование отдельных математических представлений и понятий у детей, но и на развитие умственных возможностей и способностей, чувство уверенности в своих знаниях, интереса к познанию, стремление к преодолению трудностей, интеллектуальному удовлетворению.  </vt:lpstr>
      <vt:lpstr>В своей работе я хочу рассказать о формировании элементарных математических представлений у дошкольников, рассказать, с чего начинать, выделить аспекты обучения, являющиеся наиболее важными для умственного развития дошкольников, продемонстрировать некоторые методы работы, которые позволяют сделать непосредственно образовательную деятельность интересной и увлекательной.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Путешествие в сказку «Теремок». Цель: учить детей видеть равенство и неравенство количества предметов с помощью сказки и сказочных героев, упражнять в составлении и решении математических задач, развивать умственные способности, эстетические чувства. 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«Первые шаги в математику»</dc:title>
  <dc:creator>iRemont.kz</dc:creator>
  <cp:lastModifiedBy>Анжелика</cp:lastModifiedBy>
  <cp:revision>28</cp:revision>
  <dcterms:created xsi:type="dcterms:W3CDTF">2013-10-28T05:00:56Z</dcterms:created>
  <dcterms:modified xsi:type="dcterms:W3CDTF">2014-04-30T09:12:35Z</dcterms:modified>
</cp:coreProperties>
</file>