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2" r:id="rId5"/>
    <p:sldId id="360" r:id="rId6"/>
    <p:sldId id="27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0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2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роз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Admin\Мои документы\Мои рисунки\Анимашки\Бабочки жучки и т п\16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857625"/>
            <a:ext cx="24384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Documents and Settings\Admin\Мои документы\Мои рисунки\Анимашки\Бабочки жучки и т п\borb2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357813"/>
            <a:ext cx="8477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Documents and Settings\Admin\Мои документы\Мои рисунки\Анимашки\Бабочки жучки и т п\44584253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428625"/>
            <a:ext cx="13811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13" y="6429375"/>
            <a:ext cx="13525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3BC8-FBD3-4E79-9302-11328FB11686}" type="datetimeFigureOut">
              <a:rPr lang="ru-RU" smtClean="0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69CC1-9CD3-4351-9988-82B76FF4B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0D07F-26ED-41D3-8A8D-2F1D717CF097}" type="datetimeFigureOut">
              <a:rPr lang="ru-RU" smtClean="0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FBF57-A6F7-4DD7-B0F4-06E7843CBE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6DFBB-0AE8-4253-A1A0-105DB7644A97}" type="datetimeFigureOut">
              <a:rPr lang="ru-RU" smtClean="0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3E6CE-2B98-4AB8-8E18-45389140A5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40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28662" y="2428868"/>
            <a:ext cx="750923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FC658-90E0-47F8-A950-B8845E951600}" type="datetimeFigureOut">
              <a:rPr lang="ru-RU" smtClean="0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9B063-8A58-49F3-B73C-2E95627C3F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8D728-C9A9-451A-90F4-EA4D871A6616}" type="datetimeFigureOut">
              <a:rPr lang="ru-RU" smtClean="0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26B48-73E9-4967-BD66-DA61D90E39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766A6-E4CA-4973-BA35-F900BBEB2FEA}" type="datetimeFigureOut">
              <a:rPr lang="ru-RU" smtClean="0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5B0AF-E886-4F3A-B71F-001104F79F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E8BAA-94F4-4841-A09C-485AF621FC74}" type="datetimeFigureOut">
              <a:rPr lang="ru-RU" smtClean="0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DCD19-64C4-4E1F-AF0C-FDB86F1D44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78999-144C-4E76-AD2D-8666D95DE02D}" type="datetimeFigureOut">
              <a:rPr lang="ru-RU" smtClean="0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3A178-B2FE-4ED3-A120-EBB542CD02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492C4-669E-4ACD-880D-AB8D77B09F22}" type="datetimeFigureOut">
              <a:rPr lang="ru-RU" smtClean="0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21188-95D1-48BE-B0DF-6E57E04A98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40AA9-92FC-4AF7-893F-F2394CD4CFD8}" type="datetimeFigureOut">
              <a:rPr lang="ru-RU" smtClean="0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5432E-DDBF-405D-B28F-6C5A505588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AF1AE-E5E3-417F-B7B9-0DCC6E8C3730}" type="datetimeFigureOut">
              <a:rPr lang="ru-RU" smtClean="0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6CC19-48DF-4390-967C-9D5DC6B6DD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3FFC5"/>
            </a:gs>
            <a:gs pos="50000">
              <a:srgbClr val="99FF79"/>
            </a:gs>
            <a:gs pos="100000">
              <a:srgbClr val="66FF33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277F8E-7E4A-41B6-BE0B-62778D0B48C0}" type="datetimeFigureOut">
              <a:rPr lang="ru-RU" smtClean="0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6092DA-CFC5-4FAF-AF90-348EE8FF29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3" descr="C:\Documents and Settings\Admin\Рабочий стол\Мои шаблоны презентаций\фоны\роз3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51613" y="5214938"/>
            <a:ext cx="25923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5" descr="C:\Documents and Settings\Admin\Мои документы\Мои рисунки\Анимашки\Бабочки жучки и т п\borb27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4313" y="142875"/>
            <a:ext cx="9144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7"/>
            <a:ext cx="7342584" cy="194421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КГКОУ Детский дом2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г. Хабаровск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Август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2012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276872"/>
            <a:ext cx="8568952" cy="2760712"/>
          </a:xfrm>
        </p:spPr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</a:rPr>
              <a:t>Развитие системы </a:t>
            </a:r>
            <a:r>
              <a:rPr lang="ru-RU" sz="2400" b="1" dirty="0" smtClean="0">
                <a:solidFill>
                  <a:srgbClr val="002060"/>
                </a:solidFill>
              </a:rPr>
              <a:t>модернизации летнего отдыха воспитанников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детского дома дошкольного возраста с нарушениями речи.  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pPr algn="r"/>
            <a:r>
              <a:rPr lang="ru-RU" sz="2400" dirty="0" smtClean="0"/>
              <a:t>    </a:t>
            </a:r>
            <a:r>
              <a:rPr lang="ru-RU" sz="2400" b="1" dirty="0" smtClean="0">
                <a:solidFill>
                  <a:srgbClr val="002060"/>
                </a:solidFill>
              </a:rPr>
              <a:t>Учитель-логопед: </a:t>
            </a:r>
            <a:r>
              <a:rPr lang="ru-RU" sz="2400" b="1" dirty="0" err="1" smtClean="0">
                <a:solidFill>
                  <a:srgbClr val="002060"/>
                </a:solidFill>
              </a:rPr>
              <a:t>Истрашкина</a:t>
            </a:r>
            <a:r>
              <a:rPr lang="ru-RU" sz="2400" b="1" dirty="0" smtClean="0">
                <a:solidFill>
                  <a:srgbClr val="002060"/>
                </a:solidFill>
              </a:rPr>
              <a:t> М.С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Tm="438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67718"/>
          </a:xfrm>
        </p:spPr>
        <p:txBody>
          <a:bodyPr/>
          <a:lstStyle/>
          <a:p>
            <a:pPr algn="l"/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dirty="0" smtClean="0"/>
              <a:t>            </a:t>
            </a:r>
            <a:r>
              <a:rPr lang="ru-RU" dirty="0" smtClean="0">
                <a:solidFill>
                  <a:srgbClr val="FF0000"/>
                </a:solidFill>
              </a:rPr>
              <a:t>ЦЕЛЬ: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5" y="273050"/>
            <a:ext cx="5616623" cy="4452094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Задачи:</a:t>
            </a:r>
          </a:p>
          <a:p>
            <a:pPr marL="0" lvl="0" indent="0"/>
            <a:r>
              <a:rPr lang="ru-RU" sz="1400" b="1" i="1" dirty="0" smtClean="0">
                <a:solidFill>
                  <a:srgbClr val="002060"/>
                </a:solidFill>
              </a:rPr>
              <a:t>Создание </a:t>
            </a:r>
            <a:r>
              <a:rPr lang="ru-RU" sz="1400" b="1" i="1" dirty="0">
                <a:solidFill>
                  <a:srgbClr val="002060"/>
                </a:solidFill>
              </a:rPr>
              <a:t>благоприятных условий для </a:t>
            </a:r>
            <a:r>
              <a:rPr lang="ru-RU" sz="1400" b="1" i="1" dirty="0" smtClean="0">
                <a:solidFill>
                  <a:srgbClr val="002060"/>
                </a:solidFill>
              </a:rPr>
              <a:t>оздоровления  </a:t>
            </a:r>
            <a:r>
              <a:rPr lang="ru-RU" sz="1400" b="1" i="1" dirty="0">
                <a:solidFill>
                  <a:srgbClr val="002060"/>
                </a:solidFill>
              </a:rPr>
              <a:t>детей, восстановление их физического потенциала.</a:t>
            </a:r>
            <a:endParaRPr lang="ru-RU" sz="1400" b="1" dirty="0">
              <a:solidFill>
                <a:srgbClr val="002060"/>
              </a:solidFill>
            </a:endParaRPr>
          </a:p>
          <a:p>
            <a:pPr marL="0" lvl="0" indent="0"/>
            <a:r>
              <a:rPr lang="ru-RU" sz="1400" b="1" i="1" dirty="0">
                <a:solidFill>
                  <a:srgbClr val="002060"/>
                </a:solidFill>
              </a:rPr>
              <a:t>Формирование потребности в здоровом образе </a:t>
            </a:r>
          </a:p>
          <a:p>
            <a:pPr marL="0" lvl="0" indent="0">
              <a:buNone/>
            </a:pPr>
            <a:r>
              <a:rPr lang="ru-RU" sz="1400" b="1" i="1" dirty="0">
                <a:solidFill>
                  <a:srgbClr val="002060"/>
                </a:solidFill>
              </a:rPr>
              <a:t>      жизни.</a:t>
            </a:r>
            <a:endParaRPr lang="ru-RU" sz="1400" b="1" dirty="0">
              <a:solidFill>
                <a:srgbClr val="002060"/>
              </a:solidFill>
            </a:endParaRPr>
          </a:p>
          <a:p>
            <a:pPr marL="0" lvl="0" indent="0"/>
            <a:r>
              <a:rPr lang="ru-RU" sz="1400" b="1" i="1" dirty="0">
                <a:solidFill>
                  <a:srgbClr val="002060"/>
                </a:solidFill>
              </a:rPr>
              <a:t>Создание эмоционально – нравственного комфорта.</a:t>
            </a:r>
            <a:endParaRPr lang="ru-RU" sz="1400" b="1" dirty="0">
              <a:solidFill>
                <a:srgbClr val="002060"/>
              </a:solidFill>
            </a:endParaRPr>
          </a:p>
          <a:p>
            <a:pPr marL="0" lvl="0" indent="0"/>
            <a:r>
              <a:rPr lang="ru-RU" sz="1400" b="1" i="1" dirty="0">
                <a:solidFill>
                  <a:srgbClr val="002060"/>
                </a:solidFill>
              </a:rPr>
              <a:t>Формирование познавательных способностей.</a:t>
            </a:r>
            <a:endParaRPr lang="ru-RU" sz="1400" b="1" dirty="0">
              <a:solidFill>
                <a:srgbClr val="002060"/>
              </a:solidFill>
            </a:endParaRPr>
          </a:p>
          <a:p>
            <a:pPr marL="0" indent="0"/>
            <a:r>
              <a:rPr lang="ru-RU" sz="1400" b="1" i="1" dirty="0" smtClean="0">
                <a:solidFill>
                  <a:srgbClr val="002060"/>
                </a:solidFill>
              </a:rPr>
              <a:t>Расширение </a:t>
            </a:r>
            <a:r>
              <a:rPr lang="ru-RU" sz="1400" b="1" i="1" dirty="0">
                <a:solidFill>
                  <a:srgbClr val="002060"/>
                </a:solidFill>
              </a:rPr>
              <a:t>жизненного опыта и представлений об </a:t>
            </a:r>
          </a:p>
          <a:p>
            <a:pPr marL="0" indent="0">
              <a:buNone/>
            </a:pPr>
            <a:r>
              <a:rPr lang="ru-RU" sz="1400" b="1" i="1" dirty="0">
                <a:solidFill>
                  <a:srgbClr val="002060"/>
                </a:solidFill>
              </a:rPr>
              <a:t>окружающей среде с целью развития речевой активности </a:t>
            </a:r>
          </a:p>
          <a:p>
            <a:pPr marL="0" indent="0">
              <a:buNone/>
            </a:pPr>
            <a:r>
              <a:rPr lang="ru-RU" sz="1400" b="1" i="1" dirty="0">
                <a:solidFill>
                  <a:srgbClr val="002060"/>
                </a:solidFill>
              </a:rPr>
              <a:t> воспитанников.</a:t>
            </a:r>
            <a:endParaRPr lang="ru-RU" sz="1400" dirty="0"/>
          </a:p>
          <a:p>
            <a:pPr algn="ctr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435101"/>
            <a:ext cx="3358009" cy="127382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tx2"/>
                </a:solidFill>
              </a:rPr>
              <a:t>Укрепление здоровья </a:t>
            </a:r>
          </a:p>
          <a:p>
            <a:pPr algn="ctr"/>
            <a:r>
              <a:rPr lang="ru-RU" b="1" i="1" dirty="0">
                <a:solidFill>
                  <a:schemeClr val="tx2"/>
                </a:solidFill>
              </a:rPr>
              <a:t>и  эмоционального</a:t>
            </a:r>
          </a:p>
          <a:p>
            <a:pPr algn="ctr"/>
            <a:r>
              <a:rPr lang="ru-RU" b="1" i="1" dirty="0">
                <a:solidFill>
                  <a:schemeClr val="tx2"/>
                </a:solidFill>
              </a:rPr>
              <a:t>благополучия детей</a:t>
            </a:r>
            <a:endParaRPr lang="ru-RU" b="1" dirty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85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5554960" cy="43204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Предварительная работа: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009152"/>
            <a:ext cx="7319632" cy="5515356"/>
          </a:xfrm>
        </p:spPr>
        <p:txBody>
          <a:bodyPr/>
          <a:lstStyle/>
          <a:p>
            <a:pPr lvl="0"/>
            <a:r>
              <a:rPr lang="ru-RU" sz="1400" b="1" i="1" dirty="0" smtClean="0">
                <a:solidFill>
                  <a:srgbClr val="002060"/>
                </a:solidFill>
              </a:rPr>
              <a:t>Составлены перспективные планы  на все лето </a:t>
            </a:r>
          </a:p>
          <a:p>
            <a:pPr lvl="0">
              <a:buNone/>
            </a:pPr>
            <a:r>
              <a:rPr lang="ru-RU" sz="1400" b="1" i="1" dirty="0" smtClean="0">
                <a:solidFill>
                  <a:srgbClr val="002060"/>
                </a:solidFill>
              </a:rPr>
              <a:t>     с учетом  взаимосвязи  и концентричности всех трех</a:t>
            </a:r>
          </a:p>
          <a:p>
            <a:pPr lvl="0">
              <a:buNone/>
            </a:pPr>
            <a:r>
              <a:rPr lang="ru-RU" sz="1400" b="1" i="1" dirty="0" smtClean="0">
                <a:solidFill>
                  <a:srgbClr val="002060"/>
                </a:solidFill>
              </a:rPr>
              <a:t>    месяцев.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lvl="0"/>
            <a:r>
              <a:rPr lang="ru-RU" sz="1400" b="1" i="1" dirty="0" smtClean="0">
                <a:solidFill>
                  <a:srgbClr val="002060"/>
                </a:solidFill>
              </a:rPr>
              <a:t>Заключены устные и письменные договоры,  организациями.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lvl="0"/>
            <a:r>
              <a:rPr lang="ru-RU" sz="1400" b="1" i="1" dirty="0" smtClean="0">
                <a:solidFill>
                  <a:srgbClr val="002060"/>
                </a:solidFill>
              </a:rPr>
              <a:t>Организованы творческие группы.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lvl="0"/>
            <a:r>
              <a:rPr lang="ru-RU" sz="1400" b="1" i="1" dirty="0" smtClean="0">
                <a:solidFill>
                  <a:srgbClr val="002060"/>
                </a:solidFill>
              </a:rPr>
              <a:t>Подготовлены, усилиями творческих групп, площадки для</a:t>
            </a:r>
          </a:p>
          <a:p>
            <a:pPr lvl="0">
              <a:buNone/>
            </a:pPr>
            <a:r>
              <a:rPr lang="ru-RU" sz="1400" b="1" i="1" dirty="0" smtClean="0">
                <a:solidFill>
                  <a:srgbClr val="002060"/>
                </a:solidFill>
              </a:rPr>
              <a:t>     создания более    благоприятных условий жизни детей на </a:t>
            </a:r>
          </a:p>
          <a:p>
            <a:pPr lvl="0"/>
            <a:r>
              <a:rPr lang="ru-RU" sz="1400" b="1" i="1" dirty="0" smtClean="0">
                <a:solidFill>
                  <a:srgbClr val="002060"/>
                </a:solidFill>
              </a:rPr>
              <a:t>     весь     летний </a:t>
            </a:r>
            <a:r>
              <a:rPr lang="ru-RU" sz="1400" b="1" i="1" dirty="0">
                <a:solidFill>
                  <a:srgbClr val="002060"/>
                </a:solidFill>
              </a:rPr>
              <a:t>период. Оформлен стенд с информацией о работе летнего лагеря</a:t>
            </a:r>
          </a:p>
          <a:p>
            <a:pPr marL="0" lvl="0" indent="0">
              <a:buNone/>
            </a:pPr>
            <a:r>
              <a:rPr lang="ru-RU" sz="1400" b="1" i="1" dirty="0">
                <a:solidFill>
                  <a:srgbClr val="002060"/>
                </a:solidFill>
              </a:rPr>
              <a:t>     «Родничок в стране СЕМИТОНИЯ».</a:t>
            </a:r>
            <a:endParaRPr lang="ru-RU" sz="1400" b="1" dirty="0">
              <a:solidFill>
                <a:srgbClr val="002060"/>
              </a:solidFill>
            </a:endParaRPr>
          </a:p>
          <a:p>
            <a:pPr lvl="0"/>
            <a:r>
              <a:rPr lang="ru-RU" sz="1400" b="1" i="1" dirty="0">
                <a:solidFill>
                  <a:srgbClr val="002060"/>
                </a:solidFill>
              </a:rPr>
              <a:t>Подготовлены познавательные зоны:</a:t>
            </a:r>
            <a:endParaRPr lang="ru-RU" sz="14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400" b="1" i="1" dirty="0">
                <a:solidFill>
                  <a:srgbClr val="002060"/>
                </a:solidFill>
              </a:rPr>
              <a:t>      оздоровительная, спортивная и игровая площадки, </a:t>
            </a:r>
          </a:p>
          <a:p>
            <a:pPr>
              <a:buNone/>
            </a:pPr>
            <a:r>
              <a:rPr lang="ru-RU" sz="1400" b="1" i="1" dirty="0">
                <a:solidFill>
                  <a:srgbClr val="002060"/>
                </a:solidFill>
              </a:rPr>
              <a:t>      экологическая тропа, музыкальный салон, кафе</a:t>
            </a:r>
          </a:p>
          <a:p>
            <a:pPr>
              <a:buNone/>
            </a:pPr>
            <a:r>
              <a:rPr lang="ru-RU" sz="1400" b="1" i="1" dirty="0">
                <a:solidFill>
                  <a:srgbClr val="002060"/>
                </a:solidFill>
              </a:rPr>
              <a:t>    «</a:t>
            </a:r>
            <a:r>
              <a:rPr lang="ru-RU" sz="1400" b="1" i="1" dirty="0" err="1">
                <a:solidFill>
                  <a:srgbClr val="002060"/>
                </a:solidFill>
              </a:rPr>
              <a:t>Витаминка</a:t>
            </a:r>
            <a:r>
              <a:rPr lang="ru-RU" sz="1400" b="1" i="1" dirty="0">
                <a:solidFill>
                  <a:srgbClr val="002060"/>
                </a:solidFill>
              </a:rPr>
              <a:t>», «Комната сказок», «Вернисаж»,</a:t>
            </a:r>
          </a:p>
          <a:p>
            <a:pPr>
              <a:buNone/>
            </a:pPr>
            <a:r>
              <a:rPr lang="ru-RU" sz="1400" b="1" i="1" dirty="0">
                <a:solidFill>
                  <a:srgbClr val="002060"/>
                </a:solidFill>
              </a:rPr>
              <a:t>      площадка ОБЖ.</a:t>
            </a:r>
            <a:endParaRPr lang="ru-RU" sz="1400" b="1" dirty="0">
              <a:solidFill>
                <a:srgbClr val="002060"/>
              </a:solidFill>
            </a:endParaRPr>
          </a:p>
          <a:p>
            <a:pPr lvl="0"/>
            <a:r>
              <a:rPr lang="ru-RU" sz="1400" b="1" i="1" dirty="0">
                <a:solidFill>
                  <a:srgbClr val="002060"/>
                </a:solidFill>
              </a:rPr>
              <a:t>Творческими группами и старшими воспитателями </a:t>
            </a:r>
          </a:p>
          <a:p>
            <a:pPr lvl="0">
              <a:buNone/>
            </a:pPr>
            <a:r>
              <a:rPr lang="ru-RU" sz="1400" b="1" i="1" dirty="0">
                <a:solidFill>
                  <a:srgbClr val="002060"/>
                </a:solidFill>
              </a:rPr>
              <a:t>     составлены рекомендации по организации работы на</a:t>
            </a:r>
          </a:p>
          <a:p>
            <a:pPr lvl="0">
              <a:buNone/>
            </a:pPr>
            <a:r>
              <a:rPr lang="ru-RU" sz="1400" b="1" i="1" dirty="0">
                <a:solidFill>
                  <a:srgbClr val="002060"/>
                </a:solidFill>
              </a:rPr>
              <a:t>     площадках.</a:t>
            </a:r>
            <a:endParaRPr lang="ru-RU" sz="1400" b="1" dirty="0">
              <a:solidFill>
                <a:srgbClr val="002060"/>
              </a:solidFill>
            </a:endParaRPr>
          </a:p>
          <a:p>
            <a:pPr lvl="0"/>
            <a:r>
              <a:rPr lang="ru-RU" sz="1400" b="1" i="1" dirty="0">
                <a:solidFill>
                  <a:srgbClr val="002060"/>
                </a:solidFill>
              </a:rPr>
              <a:t>Оформлены центральные стены здания детского дома и </a:t>
            </a:r>
          </a:p>
          <a:p>
            <a:pPr lvl="0">
              <a:buNone/>
            </a:pPr>
            <a:r>
              <a:rPr lang="ru-RU" sz="1400" b="1" i="1" dirty="0">
                <a:solidFill>
                  <a:srgbClr val="002060"/>
                </a:solidFill>
              </a:rPr>
              <a:t>     музыкальные залы.</a:t>
            </a:r>
            <a:endParaRPr lang="ru-RU" sz="14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400" b="1" i="1" dirty="0"/>
              <a:t> </a:t>
            </a:r>
            <a:endParaRPr lang="ru-RU" sz="1400" b="1" dirty="0"/>
          </a:p>
          <a:p>
            <a:pPr lvl="0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141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4762500" cy="11430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Занятия  в зоосаде им.  </a:t>
            </a:r>
            <a:r>
              <a:rPr lang="ru-RU" sz="2000" b="1" dirty="0" err="1" smtClean="0">
                <a:solidFill>
                  <a:srgbClr val="002060"/>
                </a:solidFill>
              </a:rPr>
              <a:t>В.Сысоева</a:t>
            </a:r>
            <a:r>
              <a:rPr lang="ru-RU" sz="2000" dirty="0" smtClean="0"/>
              <a:t>.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endParaRPr lang="ru-RU" sz="2000" dirty="0"/>
          </a:p>
        </p:txBody>
      </p:sp>
      <p:pic>
        <p:nvPicPr>
          <p:cNvPr id="28674" name="Picture 2" descr="C:\Users\Детский дом №\Desktop\август\7 августа ЗООСАД старшие группы\IMG_94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4" y="1197198"/>
            <a:ext cx="2766011" cy="184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Детский дом №\Desktop\август\8 августа Краеведческий музей подготовительные группы\IMG_94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379" y="3484934"/>
            <a:ext cx="2425737" cy="161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2040" y="2520094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Совместная деятельность с музеями.  </a:t>
            </a:r>
            <a:r>
              <a:rPr lang="ru-RU" dirty="0"/>
              <a:t> 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84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39297" y="361278"/>
            <a:ext cx="4412128" cy="1056359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Конкурсы и еженедельные ЗДРАИАДЫ,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6" name="Picture 2" descr="H:\фото август\106CANON\IMG_005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8770" y="3356993"/>
            <a:ext cx="2376264" cy="1584176"/>
          </a:xfrm>
          <a:prstGeom prst="rect">
            <a:avLst/>
          </a:prstGeom>
          <a:noFill/>
        </p:spPr>
      </p:pic>
      <p:pic>
        <p:nvPicPr>
          <p:cNvPr id="17410" name="Picture 2" descr="C:\Users\Детский дом №\Desktop\август\10 августа Конкурс Маленькие модницы\IMG_95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475" y="1498248"/>
            <a:ext cx="2372331" cy="158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фото август\105CANON\IMG_97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2278" y="3861048"/>
            <a:ext cx="2348528" cy="149668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24127" y="1417637"/>
            <a:ext cx="29483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tx2"/>
              </a:solidFill>
            </a:endParaRPr>
          </a:p>
          <a:p>
            <a:endParaRPr lang="ru-RU" b="1" dirty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И</a:t>
            </a:r>
            <a:r>
              <a:rPr lang="ru-RU" b="1" dirty="0" smtClean="0">
                <a:solidFill>
                  <a:srgbClr val="002060"/>
                </a:solidFill>
              </a:rPr>
              <a:t>тоговый </a:t>
            </a:r>
            <a:r>
              <a:rPr lang="ru-RU" b="1" dirty="0">
                <a:solidFill>
                  <a:srgbClr val="002060"/>
                </a:solidFill>
              </a:rPr>
              <a:t>праздник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«Что посеешь, то пожнешь» 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4404033"/>
      </p:ext>
    </p:extLst>
  </p:cSld>
  <p:clrMapOvr>
    <a:masterClrMapping/>
  </p:clrMapOvr>
  <p:transition spd="slow" advTm="29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3068414" cy="63408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Предложения: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8763"/>
            <a:ext cx="5087547" cy="6112443"/>
          </a:xfrm>
        </p:spPr>
        <p:txBody>
          <a:bodyPr/>
          <a:lstStyle/>
          <a:p>
            <a:pPr lvl="0"/>
            <a:endParaRPr lang="ru-RU" sz="2400" b="1" i="1" dirty="0" smtClean="0">
              <a:solidFill>
                <a:srgbClr val="002060"/>
              </a:solidFill>
            </a:endParaRPr>
          </a:p>
          <a:p>
            <a:pPr lvl="0"/>
            <a:endParaRPr lang="ru-RU" sz="2400" b="1" i="1" dirty="0" smtClean="0">
              <a:solidFill>
                <a:srgbClr val="002060"/>
              </a:solidFill>
            </a:endParaRPr>
          </a:p>
          <a:p>
            <a:pPr lvl="0"/>
            <a:endParaRPr lang="ru-RU" sz="2400" b="1" i="1" dirty="0" smtClean="0">
              <a:solidFill>
                <a:srgbClr val="002060"/>
              </a:solidFill>
            </a:endParaRPr>
          </a:p>
          <a:p>
            <a:pPr lvl="0"/>
            <a:endParaRPr lang="ru-RU" sz="2400" b="1" i="1" dirty="0" smtClean="0">
              <a:solidFill>
                <a:srgbClr val="002060"/>
              </a:solidFill>
            </a:endParaRPr>
          </a:p>
          <a:p>
            <a:pPr lvl="0"/>
            <a:r>
              <a:rPr lang="ru-RU" sz="1400" b="1" i="1" dirty="0" smtClean="0">
                <a:solidFill>
                  <a:srgbClr val="002060"/>
                </a:solidFill>
              </a:rPr>
              <a:t>Продолжить обучение и консультации педагогического </a:t>
            </a:r>
          </a:p>
          <a:p>
            <a:pPr lvl="0">
              <a:buNone/>
            </a:pPr>
            <a:r>
              <a:rPr lang="ru-RU" sz="1400" b="1" i="1" dirty="0" smtClean="0">
                <a:solidFill>
                  <a:srgbClr val="002060"/>
                </a:solidFill>
              </a:rPr>
              <a:t>     коллектива по внедрению программы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М.Л.Лазарева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lvl="0"/>
            <a:r>
              <a:rPr lang="ru-RU" sz="1400" b="1" i="1" dirty="0" smtClean="0">
                <a:solidFill>
                  <a:srgbClr val="002060"/>
                </a:solidFill>
              </a:rPr>
              <a:t>Продолжить работать  над модернизацией  системы</a:t>
            </a:r>
          </a:p>
          <a:p>
            <a:pPr marL="0" lvl="0" indent="0">
              <a:buNone/>
            </a:pPr>
            <a:r>
              <a:rPr lang="ru-RU" sz="1400" b="1" i="1" dirty="0">
                <a:solidFill>
                  <a:srgbClr val="002060"/>
                </a:solidFill>
              </a:rPr>
              <a:t> </a:t>
            </a:r>
            <a:r>
              <a:rPr lang="ru-RU" sz="1400" b="1" i="1" dirty="0" smtClean="0">
                <a:solidFill>
                  <a:srgbClr val="002060"/>
                </a:solidFill>
              </a:rPr>
              <a:t>    летнего   отдыха детей в рамках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адаптированности</a:t>
            </a:r>
            <a:r>
              <a:rPr lang="ru-RU" sz="1400" b="1" i="1" dirty="0" smtClean="0">
                <a:solidFill>
                  <a:srgbClr val="002060"/>
                </a:solidFill>
              </a:rPr>
              <a:t> к</a:t>
            </a:r>
          </a:p>
          <a:p>
            <a:pPr lvl="0">
              <a:buNone/>
            </a:pPr>
            <a:r>
              <a:rPr lang="ru-RU" sz="1400" b="1" i="1" dirty="0" smtClean="0">
                <a:solidFill>
                  <a:srgbClr val="002060"/>
                </a:solidFill>
              </a:rPr>
              <a:t>     охранительному    режиму  наших детей и созданию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endParaRPr lang="ru-RU" sz="1400" b="1" i="1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ru-RU" sz="1400" b="1" i="1" dirty="0" smtClean="0">
                <a:solidFill>
                  <a:srgbClr val="002060"/>
                </a:solidFill>
              </a:rPr>
              <a:t>    более благоприятных    условий (площадок, зон, комнат, </a:t>
            </a:r>
          </a:p>
          <a:p>
            <a:pPr lvl="0">
              <a:buNone/>
            </a:pPr>
            <a:r>
              <a:rPr lang="ru-RU" sz="1400" b="1" i="1" dirty="0" smtClean="0">
                <a:solidFill>
                  <a:srgbClr val="002060"/>
                </a:solidFill>
              </a:rPr>
              <a:t>    сетки групповых дел).  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Продумать мероприятия по физическому воспитанию </a:t>
            </a:r>
          </a:p>
          <a:p>
            <a:pPr>
              <a:buNone/>
            </a:pPr>
            <a:r>
              <a:rPr lang="ru-RU" sz="1400" b="1" i="1" dirty="0" smtClean="0">
                <a:solidFill>
                  <a:srgbClr val="002060"/>
                </a:solidFill>
              </a:rPr>
              <a:t>     в рамках программы  Лазарева.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Продолжить работу по созданию общей методической </a:t>
            </a:r>
          </a:p>
          <a:p>
            <a:pPr>
              <a:buNone/>
            </a:pPr>
            <a:r>
              <a:rPr lang="ru-RU" sz="1400" b="1" i="1" dirty="0" smtClean="0">
                <a:solidFill>
                  <a:srgbClr val="002060"/>
                </a:solidFill>
              </a:rPr>
              <a:t>     базы по программе М.Л. Лазарева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 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 advTm="28907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Цветочная поляна анимирован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Цветочная поляна анимр</Template>
  <TotalTime>748</TotalTime>
  <Words>299</Words>
  <Application>Microsoft Office PowerPoint</Application>
  <PresentationFormat>Экран (4:3)</PresentationFormat>
  <Paragraphs>63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Цветочная поляна анимированный</vt:lpstr>
      <vt:lpstr>КГКОУ Детский дом2 г. Хабаровск Август 2012 </vt:lpstr>
      <vt:lpstr>             ЦЕЛЬ:  </vt:lpstr>
      <vt:lpstr>Предварительная работа:</vt:lpstr>
      <vt:lpstr>Занятия  в зоосаде им.  В.Сысоева. </vt:lpstr>
      <vt:lpstr>Конкурсы и еженедельные ЗДРАИАДЫ, </vt:lpstr>
      <vt:lpstr>Предложения: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Август 2012</dc:title>
  <dc:creator>1</dc:creator>
  <cp:lastModifiedBy>Владелец</cp:lastModifiedBy>
  <cp:revision>106</cp:revision>
  <dcterms:created xsi:type="dcterms:W3CDTF">2012-09-04T10:08:03Z</dcterms:created>
  <dcterms:modified xsi:type="dcterms:W3CDTF">2014-11-10T08:49:08Z</dcterms:modified>
</cp:coreProperties>
</file>