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73" r:id="rId4"/>
    <p:sldId id="274" r:id="rId5"/>
    <p:sldId id="262" r:id="rId6"/>
    <p:sldId id="263" r:id="rId7"/>
    <p:sldId id="266" r:id="rId8"/>
    <p:sldId id="267" r:id="rId9"/>
    <p:sldId id="268" r:id="rId10"/>
    <p:sldId id="270" r:id="rId11"/>
    <p:sldId id="271" r:id="rId12"/>
    <p:sldId id="27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4725" autoAdjust="0"/>
  </p:normalViewPr>
  <p:slideViewPr>
    <p:cSldViewPr>
      <p:cViewPr>
        <p:scale>
          <a:sx n="66" d="100"/>
          <a:sy n="66" d="100"/>
        </p:scale>
        <p:origin x="-1200" y="-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A39C5D-E003-41CD-8841-48C5D940E3EE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D4345A-302D-456F-8721-FA8A06D3FD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8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4345A-302D-456F-8721-FA8A06D3FD8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2664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D4345A-302D-456F-8721-FA8A06D3FD8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2227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DB7D8-A8E2-4554-94A9-81D5AC1B343F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7517-7D34-45C0-BFD8-AD77832270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3214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DB7D8-A8E2-4554-94A9-81D5AC1B343F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7517-7D34-45C0-BFD8-AD77832270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9502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DB7D8-A8E2-4554-94A9-81D5AC1B343F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7517-7D34-45C0-BFD8-AD77832270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2161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DB7D8-A8E2-4554-94A9-81D5AC1B343F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7517-7D34-45C0-BFD8-AD77832270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366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DB7D8-A8E2-4554-94A9-81D5AC1B343F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7517-7D34-45C0-BFD8-AD77832270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6063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DB7D8-A8E2-4554-94A9-81D5AC1B343F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7517-7D34-45C0-BFD8-AD77832270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266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DB7D8-A8E2-4554-94A9-81D5AC1B343F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7517-7D34-45C0-BFD8-AD77832270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1433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DB7D8-A8E2-4554-94A9-81D5AC1B343F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7517-7D34-45C0-BFD8-AD77832270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02426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DB7D8-A8E2-4554-94A9-81D5AC1B343F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7517-7D34-45C0-BFD8-AD77832270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0741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DB7D8-A8E2-4554-94A9-81D5AC1B343F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7517-7D34-45C0-BFD8-AD77832270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2529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DB7D8-A8E2-4554-94A9-81D5AC1B343F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F7517-7D34-45C0-BFD8-AD77832270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68890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DB7D8-A8E2-4554-94A9-81D5AC1B343F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F7517-7D34-45C0-BFD8-AD77832270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49708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68823" y="4725144"/>
            <a:ext cx="7719601" cy="1968624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Презентация</a:t>
            </a:r>
            <a:endParaRPr lang="ru-RU" sz="2400" b="1" dirty="0">
              <a:solidFill>
                <a:schemeClr val="tx1"/>
              </a:solidFill>
            </a:endParaRPr>
          </a:p>
          <a:p>
            <a:r>
              <a:rPr lang="ru-RU" sz="2000" dirty="0" smtClean="0">
                <a:solidFill>
                  <a:schemeClr val="tx1"/>
                </a:solidFill>
              </a:rPr>
              <a:t>совместного </a:t>
            </a:r>
            <a:r>
              <a:rPr lang="ru-RU" sz="2000" dirty="0">
                <a:solidFill>
                  <a:schemeClr val="tx1"/>
                </a:solidFill>
              </a:rPr>
              <a:t>мероприятия в подготовительной к школе </a:t>
            </a:r>
            <a:r>
              <a:rPr lang="ru-RU" sz="2000" dirty="0" smtClean="0">
                <a:solidFill>
                  <a:schemeClr val="tx1"/>
                </a:solidFill>
              </a:rPr>
              <a:t>группе</a:t>
            </a:r>
          </a:p>
          <a:p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«В гостях веселые </a:t>
            </a:r>
            <a:r>
              <a:rPr lang="ru-RU" sz="2000" b="1" dirty="0" err="1">
                <a:solidFill>
                  <a:schemeClr val="tx1"/>
                </a:solidFill>
              </a:rPr>
              <a:t>С</a:t>
            </a:r>
            <a:r>
              <a:rPr lang="ru-RU" sz="2000" b="1" dirty="0" err="1" smtClean="0">
                <a:solidFill>
                  <a:schemeClr val="tx1"/>
                </a:solidFill>
              </a:rPr>
              <a:t>мешарики</a:t>
            </a:r>
            <a:r>
              <a:rPr lang="ru-RU" sz="2000" b="1" dirty="0" smtClean="0">
                <a:solidFill>
                  <a:schemeClr val="tx1"/>
                </a:solidFill>
              </a:rPr>
              <a:t>»</a:t>
            </a:r>
          </a:p>
          <a:p>
            <a:r>
              <a:rPr lang="ru-RU" sz="2000" dirty="0">
                <a:solidFill>
                  <a:schemeClr val="tx1"/>
                </a:solidFill>
              </a:rPr>
              <a:t>Автор: учитель-логопед ГБДОУ №97 Центрального района </a:t>
            </a:r>
          </a:p>
          <a:p>
            <a:r>
              <a:rPr lang="ru-RU" sz="2000" b="1" dirty="0" err="1" smtClean="0">
                <a:solidFill>
                  <a:schemeClr val="tx1"/>
                </a:solidFill>
              </a:rPr>
              <a:t>Назарец</a:t>
            </a: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Ольга Ильинична</a:t>
            </a:r>
          </a:p>
          <a:p>
            <a:endParaRPr lang="ru-RU" sz="800" dirty="0"/>
          </a:p>
        </p:txBody>
      </p:sp>
      <p:pic>
        <p:nvPicPr>
          <p:cNvPr id="2052" name="Picture 4" descr="http://masha-i-medved.net/wp-content/uploads/2013/04/smeshariki-zasudili-krasnoyarskix-torgovce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386" y="1196751"/>
            <a:ext cx="7920880" cy="338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3"/>
          <p:cNvSpPr txBox="1">
            <a:spLocks/>
          </p:cNvSpPr>
          <p:nvPr/>
        </p:nvSpPr>
        <p:spPr>
          <a:xfrm>
            <a:off x="685800" y="260650"/>
            <a:ext cx="7772400" cy="9361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smtClean="0"/>
              <a:t>Государственное бюджетное дошкольное образовательное учреждение детский сад № 97 компенсирующего вида Центрального района Санкт-Петербурга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261055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Дифференциация Ш – С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 smtClean="0"/>
              <a:t>Смешарики</a:t>
            </a:r>
            <a:r>
              <a:rPr lang="ru-RU" dirty="0" smtClean="0"/>
              <a:t> наводят порядок:</a:t>
            </a:r>
            <a:endParaRPr lang="ru-RU" dirty="0"/>
          </a:p>
          <a:p>
            <a:r>
              <a:rPr lang="ru-RU" dirty="0" smtClean="0"/>
              <a:t>Выбери </a:t>
            </a:r>
            <a:r>
              <a:rPr lang="ru-RU" dirty="0"/>
              <a:t>картинки со звуком С в начале</a:t>
            </a:r>
          </a:p>
          <a:p>
            <a:r>
              <a:rPr lang="ru-RU" dirty="0" smtClean="0"/>
              <a:t>Выбери </a:t>
            </a:r>
            <a:r>
              <a:rPr lang="ru-RU" dirty="0"/>
              <a:t>картинки со звуком Ш в начале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 descr="http://www.market.ru/pr_img/20081112171431_biskvit3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1" y="3284984"/>
            <a:ext cx="2441848" cy="2441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data:image/jpeg;base64,/9j/4AAQSkZJRgABAQAAAQABAAD/2wCEAAkGBhISERUTEhQWFBUVFxcYGRgYGBcXFxYYHB4XGBcZGBgXHCYgFxokGxkVHy8gIycpLCwsFx4xNTAqNSYrLCkBCQoKDgwOGg8PGiwkHCQsLCwsLCwsKSwpKSwsKSwpLCwpKSkpKSkpKSkpKSwsKSkpKSwpLCwsKSwsKSwsLCksLP/AABEIAREAuQMBIgACEQEDEQH/xAAcAAACAgMBAQAAAAAAAAAAAAAABQQGAgMHCAH/xAA9EAABAwIDBAgGAQMDAwUAAAABAAIRAyEEMUEFElFhBiJxgZGhsfAHExTB0eEyI0JSFXLxYpLCFhckM1P/xAAYAQEBAQEBAAAAAAAAAAAAAAAAAgEDBP/EAB8RAQEAAwACAwEBAAAAAAAAAAABAhEhEjEDQVFhE//aAAwDAQACEQMRAD8A7ihCEAhCEAhCEAhC0YzGspML3kNaEG9fC5ct6W/E6oHmlRmkP8oBceybCyoOP6R1bvdWe45fyPdr7hcr8s+nWfFft6Pa8HIg9iyXl3/3CxFMl1Kq5joixvNtMtE12l8Y8e/D0gKu45v83NABqRx4SOEZqpmy4PRb6gGZA7SvoK8tt6VVa16lRxJuSXE+qa4DpLVZG7UeI4PcO7NTfk19N/z/AK9IIXBdk/EfE0KrC6q+owHrNcZkW48l2Ho90rw+MaDSdeJ3T/IDmqxzlTlhcTlCEK0BCEIBCEIBCEIBCEIBCEIBCEINOLxbKTC95DWjMlcX6Z/EB9eoQG7jGkgB155wNe1OfiZ0zLKvymHqszHE8Txhcl2jjhUeXE3N7arhnlvjvhjrrZtPbAqOBnJsZ5qvYrHOceQOXkssUWkgAr6W9UtAtIPPVbJIW2otGjJuc7qbjMHusbPCV0bo30XwQh9agSCwAtJMTq8nOYIiIzVnOwMAQwfStc1pddziSQerEjSMpyIlLanccD3i02yUyltZ7RE29V1rG9DdnEdXDOaGgTDyS64k3GcCB2uXKsXgN2o9mW64jL7LeX2S/jbT2kDbT0Vm6B9Ja2ExLX0x8xrrEcRrf3kqWAWn15pps/GFthacuSmzXYuXfK9W7K2oyvTa9hmdOB1CmLifw26SVKNdtJ5AbUdBk5WEEcL/AHXawV1xy3HHLHVfUIQqSEIQgEIQgEIQgEIQgEs2/tluHoudYvg7reJ/ClbSxzaNJ9V2TGlx7tFxfbHSt+J3t6esbZ3zsAdFGWWl447Vp9T6mvUqVnZzcmAqttJ7WvcGmWg2jVO9rUiwmNVWX0SSuWM/XbL+PuFoT1j4KfXxnVgNkQecX46KXgNkEtBcDBv4rfitlOc0hoJPAcEtmyTUX7oriHVMOxzhctgnQwA3x6vmU5xJILQ0GNYy0nJUzoDJpuph1g+Rcgyf5ebcldqVMgjrE5j7cOSYuWSFj3AgEeMRyMrk/SAf/KrkGRv37YE/ddi2jUDGOcTG60k2GnauKYgOq1SRcuJJtqTPertMYj41siR46rXh8QIg6Jp/6fqFhJOWmqWVsAWHiVksvF2X2c7MxY0fuxebz3L0N0H6TU8RRawOBexo1mR+V52c6QwxeAbcLSFZ+jm0nYciqwwcwFmN1TKbj0UhQNg7VGJw9OsBG+0EjgcnDxBU9d3AIQhAIQhAIQhAIQsatQNaScgCfBBzb4n9LXM/oMIDSYcIkmM55fhckxeNcHF0nip3TTajqmJO9/kT43y70ixFbefHFpHJcL7eichwMUysOsQNf2VGOzWzvAyBll4nkq98szLSR91OdtUta3XeAmO2/kr5U7sXHD1N6YJLWgSYMD3wWpmLNJ2825IMDPs7LpTsDpZuO3S0bpsQb9/4Cs1bD06hNRtyD2dy45Txdcb5EXRgPw9YucTDiJgWubknO0eq6VgsQHTyc71JVLbVG+XEcJHHiFZtmVmhst/jmAdOITHLdR8mGpso6fY94omiz+VWBzDQQXfYd6quxdgPY4moIgWJiCfHRPfqPqcQXi4mBw3Rl5ye9SNoARBsOWazPP6VhhzZTi6waIF/vxVerwahGp8s5UvaW1AyQbnS2irlXFOLt5VhjtmWRzTptE3y9NVNoY0GIiAFWaZcTdxgKUzEbtm6u8rLpZ+Il/XbvhT0ng/TvmHklk5B2o7/ALLqK809GNrfLr03NJljgfAzH2XpRjpAPEStwvE5zrJCELo5hCEIBCEIBVrp/tv6fCmDDqktHZF/fNWVc1+MjyadMAiAHSOZiJHcpyvFYzdcX2l13zJknMmf+VpxOCIgg5R55/dfaz+OilPxA+WROnp7C4u7BmABbLXQRIO9oM7R3qBiMHYEOHYmwrQyONzzyPollczc8YTdNSorsM4GWRPH2FYNg7Z3P6byb68DzS/CvAbzPkPcrViae9fIi3vx8llu+Vutdi4YzEgnqmfZ/SX7Y26+nTDabi2bGNQQB3ZJBs/EVLguta/jYKdiqbajOtmBY8CpmPjW2+UO9jY8UqQiJPjyjgvuP2hMk3AtIymLBJa9QFg3bJa7HPLC2ZE70cT7MJ47u27smnzaRDr3J9OzzUWhhydPMXUnFOBgDh6+yihVi2uS6b4566+4LZ8tcS4N1jMrHFYYNq9UyCAR3rfhT/wtdWsJEaBbKyxJwDXB28Ce63mvS/QvbQxWDpVBmGhrv9zQAfHPvXmfDOz0XcvgtUccE8HIVDHgJW4e05zjoSEIXVyCEIQCEIQBXnzpvtkvxFQGoXQ4iJsvQTnACTYBeaumWH/r1N0SA50OF5ubwFz+R1+P2hMrbwggG+ufmt1TDtIPVBsZtpF/t5pOKgYRee0EcOKb4PFNLSZEf3XvxXHxdrkh42i5pBIhpAIPaB+x3JG+rchW/aNIEUuDabZHMDJLTSYHCQ0gjLRXbpMmyaliR4D39ltc8OtPv36KxO2fQsXNABiAAtFTYuHJzc3LI+nr3KPKK8arIf1k5w7jxWvGdHQBLKl5ycI5eKiYf5jSW59h7PBVuX0zsbsS7dEcgVCa7JMMTs6pVYHNLeraCYJEk8OfktjOjRDQX1A0nQCba38U5GdpbvhY08RfIJ9/oWHi9R5jPIX4KbsvZuGJhrAQcy7rT4zCzyjfGklCgCyR5BRjQmoc+rbTTPvVm2hgm0YdREcdYyy1VaxWKJe86kgzx5+iuekVNo2N/MT6rpPw06Xvp1qeHkfKe6IgdUnIiOcLl4Bt/dMcB3XVn6A4J5xtEuMNa9jiZFgCFM9tvp6QQvgK+r0POEIQgEIQgVdKa27hKp5AeJAXnXaeKh7oJzXdunu2KVKgadUEteLwYNiIgjWVwbalKm953CWiZEx5mLhcfks27/HLphTqA5qdh6YizRfklFPBVB/FzXeXLVTaNWruhvy3TPKI8eMKJF2jEVCGhx0JBHZIiOYkpd8zLUA+X/CsOBeQx7HgTO9oYkw4z4L5jtk0Q3da27QZOupk9slXkjFoxL2mlY5e/UeaUtxRuSbge/JMdl7IbUYOuZg/pQ9obBDDAqZ8R91y469aTjN7Xj42WeGpCbHMe+xRXbEqD+L2u8vNYYdz2O64Iv7yVan0nf6f0Wg9XOQY0vBP2SvEV3RrNu3WR9u5bm47ccIuesBY6giRPaoxoVHAgMIzvl71WSabvaJUxhnPVWXo+3dhzjAE95An7hV7B7Ge+qGPcG6znN1cqHR5rGFxeTutMAQB28yt4npJtHF7xkHqtnXMjPLmlX1QM/xBPAAcx6pht1ktFNguLiNfY9Elp4Ej+Tg2/b6dqu3cTJpIFYSmWzcUWubBIk9iVNwok9actE7wOIYzdlsxlfXnF1PFdeieiNZzsHSLiSYNzrBIThUz4a9J/qaLqe7u/KAAF8u05q5rvLuPPZqhCELWBCEIOY/GlxDKJvHW8bfYrjeIrDdsbrrfxa6Qg1PpS0FrQCeMkAi/YuVV8HT0B8dfxkuGdm3ow34teExXvw/BTGjinSBOWSV/QgHqvHf46KXToOztF/DT0KnUVtLxTy3r3OcgcCR+AvtDajHBwDgNDOl499qwdhy57WOncgl0G5yy8ku2bs4Nc8PbAJBaHA3bMTxXX+Of2bbDkON7Qe0Xtbio/SOtEO8fx6qR/p4EuY4h0ySDOsnxJ0W3ZmH3askiXMcZcJA3Xbxsf9kW4hRce7XLfRLg6u8LZwSdPVZ068vufScvRXh2Geaj3FtN5+WAWuZkwkw5kEaR43WwbG/oU2up0Nze3mVCNwu3iSGufvQ0X8tFPirdUrFVN1hc0dYXWg7YG7JJN8tedlbquwQeuxlMxYhu85ouf7t7rG3llqY1bZbQ4O+XaCAd2CesZvNuGXenj+m6qWz8W6riWAWif5WjiCr7tysxtCGuBjny+5sq9W2U5pJcwBxdJNy7MzJ4zr2pRjaD3O3QbvduxoSTI75KuSbRdtH1e8TJMgRn5eqj1IMGbXPnB85UrF7GdTdeAARNweE5ZjO6hfJG84CwvHZwSsjKnUvCmtpzETM+yor8O1ptcczy5KTgsQWmwHgpU7N8E8Bu0qzzmS1vhJ+4XTVxr4X9LapxLaDrh0ifGPTzXZV2xvHDKdCEIVJCEL48wCUHHvi3sw/UmroWt53Fotll5rl1fEkH32q09ONuPqVyHONvuqua0m8HtXnvt6MZxi+uJ4aJniXMLAQ6DIkd1o7ktrNZoxsLbTa4i7QR22MLYVMbiwZibACRbgB6LLFbWEEVGbwa0QCTc6X/AApuIpMoYYAAbz4JHEnIX0CUnC/MjeMn0y+yzKwxlOaGxqcN+ZvTWEuDSLRBBBIOVu1Y4jDMZESABuwYMiczEQRe86rRSe8VGND5DRreBw9PBRsW+oA7I70j8R5qN39dEqjXddxLd0xuuO8LG41NpAt2KWOkYplvy2brwSd4OcG3O8d1u7YnUzdVijtCGBjwRH6Wx+MaYGeWXL9Qt6zi0O6UVDLjvHeEEb7srWFrjlCW4npEQOq1ozj+RgX7AtFjTtmM+I9/dKsfibwLmbanSMlstpeGY2zUe0vhoDdBNzlm4mDks/8AVgzdqtYOuOsLuPC29JaezioGzMG8h1ywGe3S0JhgcExgne3okQREE6i+SbZ1re51U1Ad6Ddoy5xFvBImYiW5XafWU0xVTdg6zKiYh4bUcYJnQGBe/C+aqXcReNNKpNgDGWWhzTPDYIgSYtFtb/dRmVwJinunkT6SttLGwRAvz8kavvwzwzW41r3ktaCTJkNkghonSSdV3Feetj7dfADrtyIhd32HivmYem85lo8rfZdMa5ZxOQhCtAWFaoGtLjkASexZpV0prlmErOGe76kBB586XYHexL3MBIcTH2E2mBbJVmrQe3MK4dJHEOnu+5SN+JOvv3BXmtu3qkmiyjVH91k5wkO3QLgZa8JkdiXmrJFgn1HCMewQ0N3ib67oFx3mPNXKiwp2riajyHvB3GujezHIei3Uqo3LXJGmak18C5stB3musQYuPyOK0YXBGkTLd4QZjUcORUblVqxlstl3kuzvOYAGk6nktm1WgMzuJEcBb9+Czq4Clul1Gd+MyY8W8VBxz3bnWa6cja2XLuU3VvFTcnUWkzekAb1vZ98ViMON4W7x74LRRxJYSSCLQLHmpOHxQceyPffZVZWSwxp4UbpJFo7FFrGTYAWGUTA/SYtfNF5H+J/cKtfV5i5OkalZJa22RN2djz8yCbJ1VgUnF2vDMHQiNFXMLhaznF4YQAMyIHZdMKW8Luh4EwImOYW8lZ2xofRc8xrA7BPPsQ/Z7mAh1759mnYfsnRuBIA7LeIGax+UQB1tcosnmeJLtDquhudvwsNnic8rXTmrWa2C+mLgEHQxIPmtLMX1uq0AcIzVVEhzsfBuIhpbc2n0y9+C75sB7DhqXy/4hoHORYg85lcE2diTLZym3Jdh+HdYOw74MgVD6CV0xqM4tSEIVuYSfpXVb9LUY4gfMG6Jynj3ZpwucfF3HOaKTGzdrz6CO39rLdRuM3XNekNUPdAvu/4/x1kyc/7VXatN8WaUzqAgFx19961fOiRPJefdr06kK6WGqDNhvyT/AGY4/wBMuEZ85nL0WnBMJMuJtl6keiasoNDGgCYMc4zieFpXST9Ra3OZJkHsUnDYYHPO/wC0lrYkipExy4ai3YpDdvEC3CMp9zn4LlfjdJ8ie/AMAcbZnyk/lQH4popmDMWP2KhYrbLps67j4aHs0UOu3cpgG5J9/ZJgXNLO0ZsRqPyl7mNe8EiMxIt2dq24SoCy5E34d58z5rXh7ndm4uI7AU1o3s4wuzmhmpBgETY6+MhR3VGtyaGwbC2SbYSBS3iJi8cbQqhjMb13EJJuMt1TOntZziRPvRGBx7WuIdHEe+1JtnVhLiToffvitOMqgPkLfA81yo7rzAIvJ/Xp4rGrAI0nSMuXK/oFXMFtIAC8ESPG/vtT7Z1Qva5wb2TlcR4SqmETc6ibX39xrd2dzxzJjxJyS0Vag3TBIHI63/KnU9pPZYGDMRwgyfOy2VdrOe+Zj3b0W3rDDZNYvhobeM4gd8+K658NsYBTdQI6zSXzxBgd8LlOHxRAuLnOO0++9Xb4ZV5xcG5NJ3gC2FWO05adUQhC6OQVa6a9FPrKbd0gPZMTkQcxyPNWVCDheN6E12OA+VU4GBI0MgjTNIsX0RrVGn5TKjqn+O6YzIknTLz5L0hC+CmOCjxX5vPGz+huPpwXYdxmQPA/cea14aqadaowzLTcGxB1t4L0NinbrHEDIE+AXnHFYonEF0XcZJ9c78eGa30S7MnYVlX/AOwC8gHI5T3Xm6UY7Yny2ggubYnPS3vuUx2MDDvHhPvw81C2ntczu71o81zsdI14DZDJBeN45xPBadq4VjXgXtBvl3zyIU/ZlcbrXEg2jSYkfYBJdq4kvqEkzf0y8lklbdJT8GxzJAg3NtdAolXBupkOYTwPjH2Un54AAnKx99yyoYprnwTwss7G8qds35lRpHKRfhf1CVu2a2bN45zw59qtmy8MG9YaT+u5JNo1GiNB9jp4+qSU4TtpU2PA3Rw9+KY4rBshpa0AETp2n7pJVqg1J5p0MW1zIgyMvfNLDca8MacgR7z99qefOMbrdABHLO/MGVU96pvWbE+8veaa4Z7pabjK3Hh7/KqaTWzEbPc9xLJ3nTaOYHcVhhtj1pB+WQJEggzqb8D+QupfCTZ1N5r1HNDnN3AJuBvb+8RzMDwXSfpGf4jwCvx2jy04Ns/ZFeq8U6dMucYM7sATFyTkJPkuv9EeibcHTO8Q+s+N98QOxo0HqnjKDRkAFsVSIt2EIQtYEIQgEIQgxqNkEcQvMnSJvyqpIII3nQNQJOa9OELzB0ooudXq8GPOlhBgdvJTkvFMweJY5nW6wzv2Ex5DxUQ7NY/kRN8vf6KVYYuF2H9KTRNXPKPONPNc7p0iZ9GGNsEtc6KsADt5GP2moxgjrZ8Oy5jklVV3X3oP5nLyISQtTa1BkfxGl+1K30QH2Jt+U/wtWk9kPO6fwP17lRquyC0k5wYPmfRZZYSxI2M58EAuuI8P0o+K2YDJOhNptmMkz2NTAyMEDxH/AB91njcSwiTy8brZuwvKq9doYRu2TnBgPvPZyzz8QleKqB38Wzz/AH4qTgcS64Dc+zknBLqYbqkxBEds5eq+YQg2m+gP296r5inERMePaPUBScJT3CCIkgRESCk0Xbr3wqwDmYV73CC98Af9LBE+Jcrsqr8O8f8AMwxb/wDm6MoFwDYaXm3NWpdY40IQhawIQhAIQhAIQhBpxdTdpvcMw1x8ASvPO3WF286RM9YcYuCDGq9D4oAscDluunsgrzrtXECcoyMGTI49qnJeKvkbuYi0+/JNKGLAaCOfvyUWsQQGkSPeS208G2J3i3l77SuFdpt8xdaGwIjLndJ/m/1OyU0xGGHWl/8AK+Q7bcP0oDcJDi1rg4gTOXck0XZp8lrmwRPre6h1X1WGBJbORPctZxxaBII9LaJvs/EtqNGUxee39LOxvKywGGqPbLRGUTw96rPEYa1xHslPKLgymSAOXjAjySLataq8dVsfi49T5qvcT6pJicZoOEeH6K1YPFnQ5T5x+1rrbMdvdZ4aYyv4LZhtntNg4mQPfgs43piKu+MxPv8ACZbNpdYTpx8YShlEsm+Wth3g8ck02fTkDeI4qp/GWX7dh+FRH0jx/eKh3v8AtbCui518IqpeMS7Qmn/5/ZdFXaenC+whCFrAhCEAhCEAhCEGnGsLqbwMy1wHeCvOO0aku3Ygttfz9F6RruhrjwBXnXbeDcH74k2G9a50mDxupqsSk07Bwt520t91BrVXC8zF59+KZMeCSBAnPTXJSvpGkZawOdov3yudjrFfNQu8Pf3WqlVIJPNWKvSpMBsHcOy+ffHgUtcGPqQ0bo8pAj996xrD/ULBrgCOY5rdhMGwvADTEaHnHqteJwBjn7+8LdsnFQ4DhCmz8VL+n2AwQ3TnAGRPYY98FEx1UEkyYHjpP38ExxeOHynCLuMDt4jx80jqbNqGSXAAgnnPCO1bJzrN94VbWxG8ZEXv77lhgGTrnHgt2OwcOhzuVhrEkftTMLgmtEhxyy1zExC3jOsH4d03mJnuOveITLB0rQNQdchyWgimNDmczzGR0t5rfhv5GD7z1VRNX74UYvcxBpDJ9JxPa1wI7bOcurKgfCzYO7TOJcLuBYz/AGz1nc5IA7ir+ukcqEIQtYEIQgEIQgEIQgFxLplsZ+GrlsHcJO44CxBJO7PG/ku2qNjtnsrNLXtDgeP24LGyvPlbAse0SIdMh3vRRqWFqTIvnMHsmDxXUNrfDDM4d8f9LvLrZkdqrGK6M4mgevSfH+TRIjOZbMfpRpcqsVqAABc02GfHkPDzSSkwBzncONuauFdm8COcbvC584SFmAIkkC/hqPf6WdVxFq4zKffvLuW76KTvAXtlxg/cR3KDtLCkW4ZHuFlhszahYN03BvPZPHt9FOlbWWrhg1jSZFwLmQNLHhEeC0/VBxMnUDuMDuzCw2li3VKXVMifZjsWnD4MinvOyi32Kr0n2gY2uJMZ2OVufl6L7hsQIEzpx05e8l9qUCSN0Sczy0CmYHAH+4a2gTPdzIWbOMYJiBY66HirJ0c6Pur12Um33j1jwaM3e9YW3YnQ7F4gtDKe5T1c+wz0bnx8V1not0Vp4KnDes90bzzmeXIclc6m3RvhcM2mxrGCGsAaBwAsFtQhW5hCEIBCEIBCEIBCEIBCEIBfC0L6hBBxWw6FT+dJju1oVW298NqLmF2HHy3RlJ3T+NFd0JoebulWxH07brgRmDpwA8PcLXsvZLXUwSLEW8iffNeh9obFo1xFVjXdoVd2l8PqJINKWXEgXEHPPtXO4bdJnpzKlsUOhrRBJN8rCffgrRsX4dOe0kv3Rpbs46W9Vdti9EaVCTBJJ1unlOkG2AhbMdMuW1OwPwywzI3gXZzJzm2ieYLorhqUFtNsjWJPiU4Qq1E7YspgZBZIQtYEIQgEIQgELX89vFZ7wQfUIQgEIQgEIQgEIQgEIQgEIQgEIQgEIQgEIQgEIQgEIQg0rahC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data:image/jpeg;base64,/9j/4AAQSkZJRgABAQAAAQABAAD/2wCEAAkGBhISERUTEhQWFBUVFxcYGRgYGBcXFxYYHB4XGBcZGBgXHCYgFxokGxkVHy8gIycpLCwsFx4xNTAqNSYrLCkBCQoKDgwOGg8PGiwkHCQsLCwsLCwsKSwpKSwsKSwpLCwpKSkpKSkpKSkpKSwsKSkpKSwpLCwsKSwsKSwsLCksLP/AABEIAREAuQMBIgACEQEDEQH/xAAcAAACAgMBAQAAAAAAAAAAAAAABQQGAgMHCAH/xAA9EAABAwIDBAgGAQMDAwUAAAABAAIRAyEEMUEFElFhBiJxgZGhsfAHExTB0eEyI0JSFXLxYpLCFhckM1P/xAAYAQEBAQEBAAAAAAAAAAAAAAAAAgEDBP/EAB8RAQEAAwACAwEBAAAAAAAAAAABAhEhEjEDQVFhE//aAAwDAQACEQMRAD8A7ihCEAhCEAhCEAhC0YzGspML3kNaEG9fC5ct6W/E6oHmlRmkP8oBceybCyoOP6R1bvdWe45fyPdr7hcr8s+nWfFft6Pa8HIg9iyXl3/3CxFMl1Kq5joixvNtMtE12l8Y8e/D0gKu45v83NABqRx4SOEZqpmy4PRb6gGZA7SvoK8tt6VVa16lRxJuSXE+qa4DpLVZG7UeI4PcO7NTfk19N/z/AK9IIXBdk/EfE0KrC6q+owHrNcZkW48l2Ho90rw+MaDSdeJ3T/IDmqxzlTlhcTlCEK0BCEIBCEIBCEIBCEIBCEIBCEINOLxbKTC95DWjMlcX6Z/EB9eoQG7jGkgB155wNe1OfiZ0zLKvymHqszHE8Txhcl2jjhUeXE3N7arhnlvjvhjrrZtPbAqOBnJsZ5qvYrHOceQOXkssUWkgAr6W9UtAtIPPVbJIW2otGjJuc7qbjMHusbPCV0bo30XwQh9agSCwAtJMTq8nOYIiIzVnOwMAQwfStc1pddziSQerEjSMpyIlLanccD3i02yUyltZ7RE29V1rG9DdnEdXDOaGgTDyS64k3GcCB2uXKsXgN2o9mW64jL7LeX2S/jbT2kDbT0Vm6B9Ja2ExLX0x8xrrEcRrf3kqWAWn15pps/GFthacuSmzXYuXfK9W7K2oyvTa9hmdOB1CmLifw26SVKNdtJ5AbUdBk5WEEcL/AHXawV1xy3HHLHVfUIQqSEIQgEIQgEIQgEIQgEs2/tluHoudYvg7reJ/ClbSxzaNJ9V2TGlx7tFxfbHSt+J3t6esbZ3zsAdFGWWl447Vp9T6mvUqVnZzcmAqttJ7WvcGmWg2jVO9rUiwmNVWX0SSuWM/XbL+PuFoT1j4KfXxnVgNkQecX46KXgNkEtBcDBv4rfitlOc0hoJPAcEtmyTUX7oriHVMOxzhctgnQwA3x6vmU5xJILQ0GNYy0nJUzoDJpuph1g+Rcgyf5ebcldqVMgjrE5j7cOSYuWSFj3AgEeMRyMrk/SAf/KrkGRv37YE/ddi2jUDGOcTG60k2GnauKYgOq1SRcuJJtqTPertMYj41siR46rXh8QIg6Jp/6fqFhJOWmqWVsAWHiVksvF2X2c7MxY0fuxebz3L0N0H6TU8RRawOBexo1mR+V52c6QwxeAbcLSFZ+jm0nYciqwwcwFmN1TKbj0UhQNg7VGJw9OsBG+0EjgcnDxBU9d3AIQhAIQhAIQhAIQsatQNaScgCfBBzb4n9LXM/oMIDSYcIkmM55fhckxeNcHF0nip3TTajqmJO9/kT43y70ixFbefHFpHJcL7eichwMUysOsQNf2VGOzWzvAyBll4nkq98szLSR91OdtUta3XeAmO2/kr5U7sXHD1N6YJLWgSYMD3wWpmLNJ2825IMDPs7LpTsDpZuO3S0bpsQb9/4Cs1bD06hNRtyD2dy45Txdcb5EXRgPw9YucTDiJgWubknO0eq6VgsQHTyc71JVLbVG+XEcJHHiFZtmVmhst/jmAdOITHLdR8mGpso6fY94omiz+VWBzDQQXfYd6quxdgPY4moIgWJiCfHRPfqPqcQXi4mBw3Rl5ye9SNoARBsOWazPP6VhhzZTi6waIF/vxVerwahGp8s5UvaW1AyQbnS2irlXFOLt5VhjtmWRzTptE3y9NVNoY0GIiAFWaZcTdxgKUzEbtm6u8rLpZ+Il/XbvhT0ng/TvmHklk5B2o7/ALLqK809GNrfLr03NJljgfAzH2XpRjpAPEStwvE5zrJCELo5hCEIBCEIBVrp/tv6fCmDDqktHZF/fNWVc1+MjyadMAiAHSOZiJHcpyvFYzdcX2l13zJknMmf+VpxOCIgg5R55/dfaz+OilPxA+WROnp7C4u7BmABbLXQRIO9oM7R3qBiMHYEOHYmwrQyONzzyPollczc8YTdNSorsM4GWRPH2FYNg7Z3P6byb68DzS/CvAbzPkPcrViae9fIi3vx8llu+Vutdi4YzEgnqmfZ/SX7Y26+nTDabi2bGNQQB3ZJBs/EVLguta/jYKdiqbajOtmBY8CpmPjW2+UO9jY8UqQiJPjyjgvuP2hMk3AtIymLBJa9QFg3bJa7HPLC2ZE70cT7MJ47u27smnzaRDr3J9OzzUWhhydPMXUnFOBgDh6+yihVi2uS6b4566+4LZ8tcS4N1jMrHFYYNq9UyCAR3rfhT/wtdWsJEaBbKyxJwDXB28Ce63mvS/QvbQxWDpVBmGhrv9zQAfHPvXmfDOz0XcvgtUccE8HIVDHgJW4e05zjoSEIXVyCEIQCEIQBXnzpvtkvxFQGoXQ4iJsvQTnACTYBeaumWH/r1N0SA50OF5ubwFz+R1+P2hMrbwggG+ufmt1TDtIPVBsZtpF/t5pOKgYRee0EcOKb4PFNLSZEf3XvxXHxdrkh42i5pBIhpAIPaB+x3JG+rchW/aNIEUuDabZHMDJLTSYHCQ0gjLRXbpMmyaliR4D39ltc8OtPv36KxO2fQsXNABiAAtFTYuHJzc3LI+nr3KPKK8arIf1k5w7jxWvGdHQBLKl5ycI5eKiYf5jSW59h7PBVuX0zsbsS7dEcgVCa7JMMTs6pVYHNLeraCYJEk8OfktjOjRDQX1A0nQCba38U5GdpbvhY08RfIJ9/oWHi9R5jPIX4KbsvZuGJhrAQcy7rT4zCzyjfGklCgCyR5BRjQmoc+rbTTPvVm2hgm0YdREcdYyy1VaxWKJe86kgzx5+iuekVNo2N/MT6rpPw06Xvp1qeHkfKe6IgdUnIiOcLl4Bt/dMcB3XVn6A4J5xtEuMNa9jiZFgCFM9tvp6QQvgK+r0POEIQgEIQgVdKa27hKp5AeJAXnXaeKh7oJzXdunu2KVKgadUEteLwYNiIgjWVwbalKm953CWiZEx5mLhcfks27/HLphTqA5qdh6YizRfklFPBVB/FzXeXLVTaNWruhvy3TPKI8eMKJF2jEVCGhx0JBHZIiOYkpd8zLUA+X/CsOBeQx7HgTO9oYkw4z4L5jtk0Q3da27QZOupk9slXkjFoxL2mlY5e/UeaUtxRuSbge/JMdl7IbUYOuZg/pQ9obBDDAqZ8R91y469aTjN7Xj42WeGpCbHMe+xRXbEqD+L2u8vNYYdz2O64Iv7yVan0nf6f0Wg9XOQY0vBP2SvEV3RrNu3WR9u5bm47ccIuesBY6giRPaoxoVHAgMIzvl71WSabvaJUxhnPVWXo+3dhzjAE95An7hV7B7Ge+qGPcG6znN1cqHR5rGFxeTutMAQB28yt4npJtHF7xkHqtnXMjPLmlX1QM/xBPAAcx6pht1ktFNguLiNfY9Elp4Ej+Tg2/b6dqu3cTJpIFYSmWzcUWubBIk9iVNwok9actE7wOIYzdlsxlfXnF1PFdeieiNZzsHSLiSYNzrBIThUz4a9J/qaLqe7u/KAAF8u05q5rvLuPPZqhCELWBCEIOY/GlxDKJvHW8bfYrjeIrDdsbrrfxa6Qg1PpS0FrQCeMkAi/YuVV8HT0B8dfxkuGdm3ow34teExXvw/BTGjinSBOWSV/QgHqvHf46KXToOztF/DT0KnUVtLxTy3r3OcgcCR+AvtDajHBwDgNDOl499qwdhy57WOncgl0G5yy8ku2bs4Nc8PbAJBaHA3bMTxXX+Of2bbDkON7Qe0Xtbio/SOtEO8fx6qR/p4EuY4h0ySDOsnxJ0W3ZmH3askiXMcZcJA3Xbxsf9kW4hRce7XLfRLg6u8LZwSdPVZ068vufScvRXh2Geaj3FtN5+WAWuZkwkw5kEaR43WwbG/oU2up0Nze3mVCNwu3iSGufvQ0X8tFPirdUrFVN1hc0dYXWg7YG7JJN8tedlbquwQeuxlMxYhu85ouf7t7rG3llqY1bZbQ4O+XaCAd2CesZvNuGXenj+m6qWz8W6riWAWif5WjiCr7tysxtCGuBjny+5sq9W2U5pJcwBxdJNy7MzJ4zr2pRjaD3O3QbvduxoSTI75KuSbRdtH1e8TJMgRn5eqj1IMGbXPnB85UrF7GdTdeAARNweE5ZjO6hfJG84CwvHZwSsjKnUvCmtpzETM+yor8O1ptcczy5KTgsQWmwHgpU7N8E8Bu0qzzmS1vhJ+4XTVxr4X9LapxLaDrh0ifGPTzXZV2xvHDKdCEIVJCEL48wCUHHvi3sw/UmroWt53Fotll5rl1fEkH32q09ONuPqVyHONvuqua0m8HtXnvt6MZxi+uJ4aJniXMLAQ6DIkd1o7ktrNZoxsLbTa4i7QR22MLYVMbiwZibACRbgB6LLFbWEEVGbwa0QCTc6X/AApuIpMoYYAAbz4JHEnIX0CUnC/MjeMn0y+yzKwxlOaGxqcN+ZvTWEuDSLRBBBIOVu1Y4jDMZESABuwYMiczEQRe86rRSe8VGND5DRreBw9PBRsW+oA7I70j8R5qN39dEqjXddxLd0xuuO8LG41NpAt2KWOkYplvy2brwSd4OcG3O8d1u7YnUzdVijtCGBjwRH6Wx+MaYGeWXL9Qt6zi0O6UVDLjvHeEEb7srWFrjlCW4npEQOq1ozj+RgX7AtFjTtmM+I9/dKsfibwLmbanSMlstpeGY2zUe0vhoDdBNzlm4mDks/8AVgzdqtYOuOsLuPC29JaezioGzMG8h1ywGe3S0JhgcExgne3okQREE6i+SbZ1re51U1Ad6Ddoy5xFvBImYiW5XafWU0xVTdg6zKiYh4bUcYJnQGBe/C+aqXcReNNKpNgDGWWhzTPDYIgSYtFtb/dRmVwJinunkT6SttLGwRAvz8kavvwzwzW41r3ktaCTJkNkghonSSdV3Feetj7dfADrtyIhd32HivmYem85lo8rfZdMa5ZxOQhCtAWFaoGtLjkASexZpV0prlmErOGe76kBB586XYHexL3MBIcTH2E2mBbJVmrQe3MK4dJHEOnu+5SN+JOvv3BXmtu3qkmiyjVH91k5wkO3QLgZa8JkdiXmrJFgn1HCMewQ0N3ib67oFx3mPNXKiwp2riajyHvB3GujezHIei3Uqo3LXJGmak18C5stB3musQYuPyOK0YXBGkTLd4QZjUcORUblVqxlstl3kuzvOYAGk6nktm1WgMzuJEcBb9+Czq4Clul1Gd+MyY8W8VBxz3bnWa6cja2XLuU3VvFTcnUWkzekAb1vZ98ViMON4W7x74LRRxJYSSCLQLHmpOHxQceyPffZVZWSwxp4UbpJFo7FFrGTYAWGUTA/SYtfNF5H+J/cKtfV5i5OkalZJa22RN2djz8yCbJ1VgUnF2vDMHQiNFXMLhaznF4YQAMyIHZdMKW8Luh4EwImOYW8lZ2xofRc8xrA7BPPsQ/Z7mAh1759mnYfsnRuBIA7LeIGax+UQB1tcosnmeJLtDquhudvwsNnic8rXTmrWa2C+mLgEHQxIPmtLMX1uq0AcIzVVEhzsfBuIhpbc2n0y9+C75sB7DhqXy/4hoHORYg85lcE2diTLZym3Jdh+HdYOw74MgVD6CV0xqM4tSEIVuYSfpXVb9LUY4gfMG6Jynj3ZpwucfF3HOaKTGzdrz6CO39rLdRuM3XNekNUPdAvu/4/x1kyc/7VXatN8WaUzqAgFx19961fOiRPJefdr06kK6WGqDNhvyT/AGY4/wBMuEZ85nL0WnBMJMuJtl6keiasoNDGgCYMc4zieFpXST9Ra3OZJkHsUnDYYHPO/wC0lrYkipExy4ai3YpDdvEC3CMp9zn4LlfjdJ8ie/AMAcbZnyk/lQH4popmDMWP2KhYrbLps67j4aHs0UOu3cpgG5J9/ZJgXNLO0ZsRqPyl7mNe8EiMxIt2dq24SoCy5E34d58z5rXh7ndm4uI7AU1o3s4wuzmhmpBgETY6+MhR3VGtyaGwbC2SbYSBS3iJi8cbQqhjMb13EJJuMt1TOntZziRPvRGBx7WuIdHEe+1JtnVhLiToffvitOMqgPkLfA81yo7rzAIvJ/Xp4rGrAI0nSMuXK/oFXMFtIAC8ESPG/vtT7Z1Qva5wb2TlcR4SqmETc6ibX39xrd2dzxzJjxJyS0Vag3TBIHI63/KnU9pPZYGDMRwgyfOy2VdrOe+Zj3b0W3rDDZNYvhobeM4gd8+K658NsYBTdQI6zSXzxBgd8LlOHxRAuLnOO0++9Xb4ZV5xcG5NJ3gC2FWO05adUQhC6OQVa6a9FPrKbd0gPZMTkQcxyPNWVCDheN6E12OA+VU4GBI0MgjTNIsX0RrVGn5TKjqn+O6YzIknTLz5L0hC+CmOCjxX5vPGz+huPpwXYdxmQPA/cea14aqadaowzLTcGxB1t4L0NinbrHEDIE+AXnHFYonEF0XcZJ9c78eGa30S7MnYVlX/AOwC8gHI5T3Xm6UY7Yny2ggubYnPS3vuUx2MDDvHhPvw81C2ntczu71o81zsdI14DZDJBeN45xPBadq4VjXgXtBvl3zyIU/ZlcbrXEg2jSYkfYBJdq4kvqEkzf0y8lklbdJT8GxzJAg3NtdAolXBupkOYTwPjH2Un54AAnKx99yyoYprnwTwss7G8qds35lRpHKRfhf1CVu2a2bN45zw59qtmy8MG9YaT+u5JNo1GiNB9jp4+qSU4TtpU2PA3Rw9+KY4rBshpa0AETp2n7pJVqg1J5p0MW1zIgyMvfNLDca8MacgR7z99qefOMbrdABHLO/MGVU96pvWbE+8veaa4Z7pabjK3Hh7/KqaTWzEbPc9xLJ3nTaOYHcVhhtj1pB+WQJEggzqb8D+QupfCTZ1N5r1HNDnN3AJuBvb+8RzMDwXSfpGf4jwCvx2jy04Ns/ZFeq8U6dMucYM7sATFyTkJPkuv9EeibcHTO8Q+s+N98QOxo0HqnjKDRkAFsVSIt2EIQtYEIQgEIQgxqNkEcQvMnSJvyqpIII3nQNQJOa9OELzB0ooudXq8GPOlhBgdvJTkvFMweJY5nW6wzv2Ex5DxUQ7NY/kRN8vf6KVYYuF2H9KTRNXPKPONPNc7p0iZ9GGNsEtc6KsADt5GP2moxgjrZ8Oy5jklVV3X3oP5nLyISQtTa1BkfxGl+1K30QH2Jt+U/wtWk9kPO6fwP17lRquyC0k5wYPmfRZZYSxI2M58EAuuI8P0o+K2YDJOhNptmMkz2NTAyMEDxH/AB91njcSwiTy8brZuwvKq9doYRu2TnBgPvPZyzz8QleKqB38Wzz/AH4qTgcS64Dc+zknBLqYbqkxBEds5eq+YQg2m+gP296r5inERMePaPUBScJT3CCIkgRESCk0Xbr3wqwDmYV73CC98Af9LBE+Jcrsqr8O8f8AMwxb/wDm6MoFwDYaXm3NWpdY40IQhawIQhAIQhAIQhBpxdTdpvcMw1x8ASvPO3WF286RM9YcYuCDGq9D4oAscDluunsgrzrtXECcoyMGTI49qnJeKvkbuYi0+/JNKGLAaCOfvyUWsQQGkSPeS208G2J3i3l77SuFdpt8xdaGwIjLndJ/m/1OyU0xGGHWl/8AK+Q7bcP0oDcJDi1rg4gTOXck0XZp8lrmwRPre6h1X1WGBJbORPctZxxaBII9LaJvs/EtqNGUxee39LOxvKywGGqPbLRGUTw96rPEYa1xHslPKLgymSAOXjAjySLataq8dVsfi49T5qvcT6pJicZoOEeH6K1YPFnQ5T5x+1rrbMdvdZ4aYyv4LZhtntNg4mQPfgs43piKu+MxPv8ACZbNpdYTpx8YShlEsm+Wth3g8ck02fTkDeI4qp/GWX7dh+FRH0jx/eKh3v8AtbCui518IqpeMS7Qmn/5/ZdFXaenC+whCFrAhCEAhCEAhCEGnGsLqbwMy1wHeCvOO0aku3Ygttfz9F6RruhrjwBXnXbeDcH74k2G9a50mDxupqsSk07Bwt520t91BrVXC8zF59+KZMeCSBAnPTXJSvpGkZawOdov3yudjrFfNQu8Pf3WqlVIJPNWKvSpMBsHcOy+ffHgUtcGPqQ0bo8pAj996xrD/ULBrgCOY5rdhMGwvADTEaHnHqteJwBjn7+8LdsnFQ4DhCmz8VL+n2AwQ3TnAGRPYY98FEx1UEkyYHjpP38ExxeOHynCLuMDt4jx80jqbNqGSXAAgnnPCO1bJzrN94VbWxG8ZEXv77lhgGTrnHgt2OwcOhzuVhrEkftTMLgmtEhxyy1zExC3jOsH4d03mJnuOveITLB0rQNQdchyWgimNDmczzGR0t5rfhv5GD7z1VRNX74UYvcxBpDJ9JxPa1wI7bOcurKgfCzYO7TOJcLuBYz/AGz1nc5IA7ir+ukcqEIQtYEIQgEIQgEIQgFxLplsZ+GrlsHcJO44CxBJO7PG/ku2qNjtnsrNLXtDgeP24LGyvPlbAse0SIdMh3vRRqWFqTIvnMHsmDxXUNrfDDM4d8f9LvLrZkdqrGK6M4mgevSfH+TRIjOZbMfpRpcqsVqAABc02GfHkPDzSSkwBzncONuauFdm8COcbvC584SFmAIkkC/hqPf6WdVxFq4zKffvLuW76KTvAXtlxg/cR3KDtLCkW4ZHuFlhszahYN03BvPZPHt9FOlbWWrhg1jSZFwLmQNLHhEeC0/VBxMnUDuMDuzCw2li3VKXVMifZjsWnD4MinvOyi32Kr0n2gY2uJMZ2OVufl6L7hsQIEzpx05e8l9qUCSN0Sczy0CmYHAH+4a2gTPdzIWbOMYJiBY66HirJ0c6Pur12Um33j1jwaM3e9YW3YnQ7F4gtDKe5T1c+wz0bnx8V1not0Vp4KnDes90bzzmeXIclc6m3RvhcM2mxrGCGsAaBwAsFtQhW5hCEIBCEIBCEIBCEIBCEIBfC0L6hBBxWw6FT+dJju1oVW298NqLmF2HHy3RlJ3T+NFd0JoebulWxH07brgRmDpwA8PcLXsvZLXUwSLEW8iffNeh9obFo1xFVjXdoVd2l8PqJINKWXEgXEHPPtXO4bdJnpzKlsUOhrRBJN8rCffgrRsX4dOe0kv3Rpbs46W9Vdti9EaVCTBJJ1unlOkG2AhbMdMuW1OwPwywzI3gXZzJzm2ieYLorhqUFtNsjWJPiU4Qq1E7YspgZBZIQtYEIQgEIQgELX89vFZ7wQfUIQgEIQgEIQgEIQgEIQgEIQgEIQgEIQgEIQgEIQgEIQg0rahCD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data:image/jpeg;base64,/9j/4AAQSkZJRgABAQAAAQABAAD/2wCEAAkGBhISERUTEhQWFBUVFxcYGRgYGBcXFxYYHB4XGBcZGBgXHCYgFxokGxkVHy8gIycpLCwsFx4xNTAqNSYrLCkBCQoKDgwOGg8PGiwkHCQsLCwsLCwsKSwpKSwsKSwpLCwpKSkpKSkpKSkpKSwsKSkpKSwpLCwsKSwsKSwsLCksLP/AABEIAREAuQMBIgACEQEDEQH/xAAcAAACAgMBAQAAAAAAAAAAAAAABQQGAgMHCAH/xAA9EAABAwIDBAgGAQMDAwUAAAABAAIRAyEEMUEFElFhBiJxgZGhsfAHExTB0eEyI0JSFXLxYpLCFhckM1P/xAAYAQEBAQEBAAAAAAAAAAAAAAAAAgEDBP/EAB8RAQEAAwACAwEBAAAAAAAAAAABAhEhEjEDQVFhE//aAAwDAQACEQMRAD8A7ihCEAhCEAhCEAhC0YzGspML3kNaEG9fC5ct6W/E6oHmlRmkP8oBceybCyoOP6R1bvdWe45fyPdr7hcr8s+nWfFft6Pa8HIg9iyXl3/3CxFMl1Kq5joixvNtMtE12l8Y8e/D0gKu45v83NABqRx4SOEZqpmy4PRb6gGZA7SvoK8tt6VVa16lRxJuSXE+qa4DpLVZG7UeI4PcO7NTfk19N/z/AK9IIXBdk/EfE0KrC6q+owHrNcZkW48l2Ho90rw+MaDSdeJ3T/IDmqxzlTlhcTlCEK0BCEIBCEIBCEIBCEIBCEIBCEINOLxbKTC95DWjMlcX6Z/EB9eoQG7jGkgB155wNe1OfiZ0zLKvymHqszHE8Txhcl2jjhUeXE3N7arhnlvjvhjrrZtPbAqOBnJsZ5qvYrHOceQOXkssUWkgAr6W9UtAtIPPVbJIW2otGjJuc7qbjMHusbPCV0bo30XwQh9agSCwAtJMTq8nOYIiIzVnOwMAQwfStc1pddziSQerEjSMpyIlLanccD3i02yUyltZ7RE29V1rG9DdnEdXDOaGgTDyS64k3GcCB2uXKsXgN2o9mW64jL7LeX2S/jbT2kDbT0Vm6B9Ja2ExLX0x8xrrEcRrf3kqWAWn15pps/GFthacuSmzXYuXfK9W7K2oyvTa9hmdOB1CmLifw26SVKNdtJ5AbUdBk5WEEcL/AHXawV1xy3HHLHVfUIQqSEIQgEIQgEIQgEIQgEs2/tluHoudYvg7reJ/ClbSxzaNJ9V2TGlx7tFxfbHSt+J3t6esbZ3zsAdFGWWl447Vp9T6mvUqVnZzcmAqttJ7WvcGmWg2jVO9rUiwmNVWX0SSuWM/XbL+PuFoT1j4KfXxnVgNkQecX46KXgNkEtBcDBv4rfitlOc0hoJPAcEtmyTUX7oriHVMOxzhctgnQwA3x6vmU5xJILQ0GNYy0nJUzoDJpuph1g+Rcgyf5ebcldqVMgjrE5j7cOSYuWSFj3AgEeMRyMrk/SAf/KrkGRv37YE/ddi2jUDGOcTG60k2GnauKYgOq1SRcuJJtqTPertMYj41siR46rXh8QIg6Jp/6fqFhJOWmqWVsAWHiVksvF2X2c7MxY0fuxebz3L0N0H6TU8RRawOBexo1mR+V52c6QwxeAbcLSFZ+jm0nYciqwwcwFmN1TKbj0UhQNg7VGJw9OsBG+0EjgcnDxBU9d3AIQhAIQhAIQhAIQsatQNaScgCfBBzb4n9LXM/oMIDSYcIkmM55fhckxeNcHF0nip3TTajqmJO9/kT43y70ixFbefHFpHJcL7eichwMUysOsQNf2VGOzWzvAyBll4nkq98szLSR91OdtUta3XeAmO2/kr5U7sXHD1N6YJLWgSYMD3wWpmLNJ2825IMDPs7LpTsDpZuO3S0bpsQb9/4Cs1bD06hNRtyD2dy45Txdcb5EXRgPw9YucTDiJgWubknO0eq6VgsQHTyc71JVLbVG+XEcJHHiFZtmVmhst/jmAdOITHLdR8mGpso6fY94omiz+VWBzDQQXfYd6quxdgPY4moIgWJiCfHRPfqPqcQXi4mBw3Rl5ye9SNoARBsOWazPP6VhhzZTi6waIF/vxVerwahGp8s5UvaW1AyQbnS2irlXFOLt5VhjtmWRzTptE3y9NVNoY0GIiAFWaZcTdxgKUzEbtm6u8rLpZ+Il/XbvhT0ng/TvmHklk5B2o7/ALLqK809GNrfLr03NJljgfAzH2XpRjpAPEStwvE5zrJCELo5hCEIBCEIBVrp/tv6fCmDDqktHZF/fNWVc1+MjyadMAiAHSOZiJHcpyvFYzdcX2l13zJknMmf+VpxOCIgg5R55/dfaz+OilPxA+WROnp7C4u7BmABbLXQRIO9oM7R3qBiMHYEOHYmwrQyONzzyPollczc8YTdNSorsM4GWRPH2FYNg7Z3P6byb68DzS/CvAbzPkPcrViae9fIi3vx8llu+Vutdi4YzEgnqmfZ/SX7Y26+nTDabi2bGNQQB3ZJBs/EVLguta/jYKdiqbajOtmBY8CpmPjW2+UO9jY8UqQiJPjyjgvuP2hMk3AtIymLBJa9QFg3bJa7HPLC2ZE70cT7MJ47u27smnzaRDr3J9OzzUWhhydPMXUnFOBgDh6+yihVi2uS6b4566+4LZ8tcS4N1jMrHFYYNq9UyCAR3rfhT/wtdWsJEaBbKyxJwDXB28Ce63mvS/QvbQxWDpVBmGhrv9zQAfHPvXmfDOz0XcvgtUccE8HIVDHgJW4e05zjoSEIXVyCEIQCEIQBXnzpvtkvxFQGoXQ4iJsvQTnACTYBeaumWH/r1N0SA50OF5ubwFz+R1+P2hMrbwggG+ufmt1TDtIPVBsZtpF/t5pOKgYRee0EcOKb4PFNLSZEf3XvxXHxdrkh42i5pBIhpAIPaB+x3JG+rchW/aNIEUuDabZHMDJLTSYHCQ0gjLRXbpMmyaliR4D39ltc8OtPv36KxO2fQsXNABiAAtFTYuHJzc3LI+nr3KPKK8arIf1k5w7jxWvGdHQBLKl5ycI5eKiYf5jSW59h7PBVuX0zsbsS7dEcgVCa7JMMTs6pVYHNLeraCYJEk8OfktjOjRDQX1A0nQCba38U5GdpbvhY08RfIJ9/oWHi9R5jPIX4KbsvZuGJhrAQcy7rT4zCzyjfGklCgCyR5BRjQmoc+rbTTPvVm2hgm0YdREcdYyy1VaxWKJe86kgzx5+iuekVNo2N/MT6rpPw06Xvp1qeHkfKe6IgdUnIiOcLl4Bt/dMcB3XVn6A4J5xtEuMNa9jiZFgCFM9tvp6QQvgK+r0POEIQgEIQgVdKa27hKp5AeJAXnXaeKh7oJzXdunu2KVKgadUEteLwYNiIgjWVwbalKm953CWiZEx5mLhcfks27/HLphTqA5qdh6YizRfklFPBVB/FzXeXLVTaNWruhvy3TPKI8eMKJF2jEVCGhx0JBHZIiOYkpd8zLUA+X/CsOBeQx7HgTO9oYkw4z4L5jtk0Q3da27QZOupk9slXkjFoxL2mlY5e/UeaUtxRuSbge/JMdl7IbUYOuZg/pQ9obBDDAqZ8R91y469aTjN7Xj42WeGpCbHMe+xRXbEqD+L2u8vNYYdz2O64Iv7yVan0nf6f0Wg9XOQY0vBP2SvEV3RrNu3WR9u5bm47ccIuesBY6giRPaoxoVHAgMIzvl71WSabvaJUxhnPVWXo+3dhzjAE95An7hV7B7Ge+qGPcG6znN1cqHR5rGFxeTutMAQB28yt4npJtHF7xkHqtnXMjPLmlX1QM/xBPAAcx6pht1ktFNguLiNfY9Elp4Ej+Tg2/b6dqu3cTJpIFYSmWzcUWubBIk9iVNwok9actE7wOIYzdlsxlfXnF1PFdeieiNZzsHSLiSYNzrBIThUz4a9J/qaLqe7u/KAAF8u05q5rvLuPPZqhCELWBCEIOY/GlxDKJvHW8bfYrjeIrDdsbrrfxa6Qg1PpS0FrQCeMkAi/YuVV8HT0B8dfxkuGdm3ow34teExXvw/BTGjinSBOWSV/QgHqvHf46KXToOztF/DT0KnUVtLxTy3r3OcgcCR+AvtDajHBwDgNDOl499qwdhy57WOncgl0G5yy8ku2bs4Nc8PbAJBaHA3bMTxXX+Of2bbDkON7Qe0Xtbio/SOtEO8fx6qR/p4EuY4h0ySDOsnxJ0W3ZmH3askiXMcZcJA3Xbxsf9kW4hRce7XLfRLg6u8LZwSdPVZ068vufScvRXh2Geaj3FtN5+WAWuZkwkw5kEaR43WwbG/oU2up0Nze3mVCNwu3iSGufvQ0X8tFPirdUrFVN1hc0dYXWg7YG7JJN8tedlbquwQeuxlMxYhu85ouf7t7rG3llqY1bZbQ4O+XaCAd2CesZvNuGXenj+m6qWz8W6riWAWif5WjiCr7tysxtCGuBjny+5sq9W2U5pJcwBxdJNy7MzJ4zr2pRjaD3O3QbvduxoSTI75KuSbRdtH1e8TJMgRn5eqj1IMGbXPnB85UrF7GdTdeAARNweE5ZjO6hfJG84CwvHZwSsjKnUvCmtpzETM+yor8O1ptcczy5KTgsQWmwHgpU7N8E8Bu0qzzmS1vhJ+4XTVxr4X9LapxLaDrh0ifGPTzXZV2xvHDKdCEIVJCEL48wCUHHvi3sw/UmroWt53Fotll5rl1fEkH32q09ONuPqVyHONvuqua0m8HtXnvt6MZxi+uJ4aJniXMLAQ6DIkd1o7ktrNZoxsLbTa4i7QR22MLYVMbiwZibACRbgB6LLFbWEEVGbwa0QCTc6X/AApuIpMoYYAAbz4JHEnIX0CUnC/MjeMn0y+yzKwxlOaGxqcN+ZvTWEuDSLRBBBIOVu1Y4jDMZESABuwYMiczEQRe86rRSe8VGND5DRreBw9PBRsW+oA7I70j8R5qN39dEqjXddxLd0xuuO8LG41NpAt2KWOkYplvy2brwSd4OcG3O8d1u7YnUzdVijtCGBjwRH6Wx+MaYGeWXL9Qt6zi0O6UVDLjvHeEEb7srWFrjlCW4npEQOq1ozj+RgX7AtFjTtmM+I9/dKsfibwLmbanSMlstpeGY2zUe0vhoDdBNzlm4mDks/8AVgzdqtYOuOsLuPC29JaezioGzMG8h1ywGe3S0JhgcExgne3okQREE6i+SbZ1re51U1Ad6Ddoy5xFvBImYiW5XafWU0xVTdg6zKiYh4bUcYJnQGBe/C+aqXcReNNKpNgDGWWhzTPDYIgSYtFtb/dRmVwJinunkT6SttLGwRAvz8kavvwzwzW41r3ktaCTJkNkghonSSdV3Feetj7dfADrtyIhd32HivmYem85lo8rfZdMa5ZxOQhCtAWFaoGtLjkASexZpV0prlmErOGe76kBB586XYHexL3MBIcTH2E2mBbJVmrQe3MK4dJHEOnu+5SN+JOvv3BXmtu3qkmiyjVH91k5wkO3QLgZa8JkdiXmrJFgn1HCMewQ0N3ib67oFx3mPNXKiwp2riajyHvB3GujezHIei3Uqo3LXJGmak18C5stB3musQYuPyOK0YXBGkTLd4QZjUcORUblVqxlstl3kuzvOYAGk6nktm1WgMzuJEcBb9+Czq4Clul1Gd+MyY8W8VBxz3bnWa6cja2XLuU3VvFTcnUWkzekAb1vZ98ViMON4W7x74LRRxJYSSCLQLHmpOHxQceyPffZVZWSwxp4UbpJFo7FFrGTYAWGUTA/SYtfNF5H+J/cKtfV5i5OkalZJa22RN2djz8yCbJ1VgUnF2vDMHQiNFXMLhaznF4YQAMyIHZdMKW8Luh4EwImOYW8lZ2xofRc8xrA7BPPsQ/Z7mAh1759mnYfsnRuBIA7LeIGax+UQB1tcosnmeJLtDquhudvwsNnic8rXTmrWa2C+mLgEHQxIPmtLMX1uq0AcIzVVEhzsfBuIhpbc2n0y9+C75sB7DhqXy/4hoHORYg85lcE2diTLZym3Jdh+HdYOw74MgVD6CV0xqM4tSEIVuYSfpXVb9LUY4gfMG6Jynj3ZpwucfF3HOaKTGzdrz6CO39rLdRuM3XNekNUPdAvu/4/x1kyc/7VXatN8WaUzqAgFx19961fOiRPJefdr06kK6WGqDNhvyT/AGY4/wBMuEZ85nL0WnBMJMuJtl6keiasoNDGgCYMc4zieFpXST9Ra3OZJkHsUnDYYHPO/wC0lrYkipExy4ai3YpDdvEC3CMp9zn4LlfjdJ8ie/AMAcbZnyk/lQH4popmDMWP2KhYrbLps67j4aHs0UOu3cpgG5J9/ZJgXNLO0ZsRqPyl7mNe8EiMxIt2dq24SoCy5E34d58z5rXh7ndm4uI7AU1o3s4wuzmhmpBgETY6+MhR3VGtyaGwbC2SbYSBS3iJi8cbQqhjMb13EJJuMt1TOntZziRPvRGBx7WuIdHEe+1JtnVhLiToffvitOMqgPkLfA81yo7rzAIvJ/Xp4rGrAI0nSMuXK/oFXMFtIAC8ESPG/vtT7Z1Qva5wb2TlcR4SqmETc6ibX39xrd2dzxzJjxJyS0Vag3TBIHI63/KnU9pPZYGDMRwgyfOy2VdrOe+Zj3b0W3rDDZNYvhobeM4gd8+K658NsYBTdQI6zSXzxBgd8LlOHxRAuLnOO0++9Xb4ZV5xcG5NJ3gC2FWO05adUQhC6OQVa6a9FPrKbd0gPZMTkQcxyPNWVCDheN6E12OA+VU4GBI0MgjTNIsX0RrVGn5TKjqn+O6YzIknTLz5L0hC+CmOCjxX5vPGz+huPpwXYdxmQPA/cea14aqadaowzLTcGxB1t4L0NinbrHEDIE+AXnHFYonEF0XcZJ9c78eGa30S7MnYVlX/AOwC8gHI5T3Xm6UY7Yny2ggubYnPS3vuUx2MDDvHhPvw81C2ntczu71o81zsdI14DZDJBeN45xPBadq4VjXgXtBvl3zyIU/ZlcbrXEg2jSYkfYBJdq4kvqEkzf0y8lklbdJT8GxzJAg3NtdAolXBupkOYTwPjH2Un54AAnKx99yyoYprnwTwss7G8qds35lRpHKRfhf1CVu2a2bN45zw59qtmy8MG9YaT+u5JNo1GiNB9jp4+qSU4TtpU2PA3Rw9+KY4rBshpa0AETp2n7pJVqg1J5p0MW1zIgyMvfNLDca8MacgR7z99qefOMbrdABHLO/MGVU96pvWbE+8veaa4Z7pabjK3Hh7/KqaTWzEbPc9xLJ3nTaOYHcVhhtj1pB+WQJEggzqb8D+QupfCTZ1N5r1HNDnN3AJuBvb+8RzMDwXSfpGf4jwCvx2jy04Ns/ZFeq8U6dMucYM7sATFyTkJPkuv9EeibcHTO8Q+s+N98QOxo0HqnjKDRkAFsVSIt2EIQtYEIQgEIQgxqNkEcQvMnSJvyqpIII3nQNQJOa9OELzB0ooudXq8GPOlhBgdvJTkvFMweJY5nW6wzv2Ex5DxUQ7NY/kRN8vf6KVYYuF2H9KTRNXPKPONPNc7p0iZ9GGNsEtc6KsADt5GP2moxgjrZ8Oy5jklVV3X3oP5nLyISQtTa1BkfxGl+1K30QH2Jt+U/wtWk9kPO6fwP17lRquyC0k5wYPmfRZZYSxI2M58EAuuI8P0o+K2YDJOhNptmMkz2NTAyMEDxH/AB91njcSwiTy8brZuwvKq9doYRu2TnBgPvPZyzz8QleKqB38Wzz/AH4qTgcS64Dc+zknBLqYbqkxBEds5eq+YQg2m+gP296r5inERMePaPUBScJT3CCIkgRESCk0Xbr3wqwDmYV73CC98Af9LBE+Jcrsqr8O8f8AMwxb/wDm6MoFwDYaXm3NWpdY40IQhawIQhAIQhAIQhBpxdTdpvcMw1x8ASvPO3WF286RM9YcYuCDGq9D4oAscDluunsgrzrtXECcoyMGTI49qnJeKvkbuYi0+/JNKGLAaCOfvyUWsQQGkSPeS208G2J3i3l77SuFdpt8xdaGwIjLndJ/m/1OyU0xGGHWl/8AK+Q7bcP0oDcJDi1rg4gTOXck0XZp8lrmwRPre6h1X1WGBJbORPctZxxaBII9LaJvs/EtqNGUxee39LOxvKywGGqPbLRGUTw96rPEYa1xHslPKLgymSAOXjAjySLataq8dVsfi49T5qvcT6pJicZoOEeH6K1YPFnQ5T5x+1rrbMdvdZ4aYyv4LZhtntNg4mQPfgs43piKu+MxPv8ACZbNpdYTpx8YShlEsm+Wth3g8ck02fTkDeI4qp/GWX7dh+FRH0jx/eKh3v8AtbCui518IqpeMS7Qmn/5/ZdFXaenC+whCFrAhCEAhCEAhCEGnGsLqbwMy1wHeCvOO0aku3Ygttfz9F6RruhrjwBXnXbeDcH74k2G9a50mDxupqsSk07Bwt520t91BrVXC8zF59+KZMeCSBAnPTXJSvpGkZawOdov3yudjrFfNQu8Pf3WqlVIJPNWKvSpMBsHcOy+ffHgUtcGPqQ0bo8pAj996xrD/ULBrgCOY5rdhMGwvADTEaHnHqteJwBjn7+8LdsnFQ4DhCmz8VL+n2AwQ3TnAGRPYY98FEx1UEkyYHjpP38ExxeOHynCLuMDt4jx80jqbNqGSXAAgnnPCO1bJzrN94VbWxG8ZEXv77lhgGTrnHgt2OwcOhzuVhrEkftTMLgmtEhxyy1zExC3jOsH4d03mJnuOveITLB0rQNQdchyWgimNDmczzGR0t5rfhv5GD7z1VRNX74UYvcxBpDJ9JxPa1wI7bOcurKgfCzYO7TOJcLuBYz/AGz1nc5IA7ir+ukcqEIQtYEIQgEIQgEIQgFxLplsZ+GrlsHcJO44CxBJO7PG/ku2qNjtnsrNLXtDgeP24LGyvPlbAse0SIdMh3vRRqWFqTIvnMHsmDxXUNrfDDM4d8f9LvLrZkdqrGK6M4mgevSfH+TRIjOZbMfpRpcqsVqAABc02GfHkPDzSSkwBzncONuauFdm8COcbvC584SFmAIkkC/hqPf6WdVxFq4zKffvLuW76KTvAXtlxg/cR3KDtLCkW4ZHuFlhszahYN03BvPZPHt9FOlbWWrhg1jSZFwLmQNLHhEeC0/VBxMnUDuMDuzCw2li3VKXVMifZjsWnD4MinvOyi32Kr0n2gY2uJMZ2OVufl6L7hsQIEzpx05e8l9qUCSN0Sczy0CmYHAH+4a2gTPdzIWbOMYJiBY66HirJ0c6Pur12Um33j1jwaM3e9YW3YnQ7F4gtDKe5T1c+wz0bnx8V1not0Vp4KnDes90bzzmeXIclc6m3RvhcM2mxrGCGsAaBwAsFtQhW5hCEIBCEIBCEIBCEIBCEIBfC0L6hBBxWw6FT+dJju1oVW298NqLmF2HHy3RlJ3T+NFd0JoebulWxH07brgRmDpwA8PcLXsvZLXUwSLEW8iffNeh9obFo1xFVjXdoVd2l8PqJINKWXEgXEHPPtXO4bdJnpzKlsUOhrRBJN8rCffgrRsX4dOe0kv3Rpbs46W9Vdti9EaVCTBJJ1unlOkG2AhbMdMuW1OwPwywzI3gXZzJzm2ieYLorhqUFtNsjWJPiU4Qq1E7YspgZBZIQtYEIQgEIQgELX89vFZ7wQfUIQgEIQgEIQgEIQgEIQgEIQgEIQgEIQgEIQgEIQgEIQg0rahCD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data:image/jpeg;base64,/9j/4AAQSkZJRgABAQAAAQABAAD/2wCEAAkGBhISERUTEhQWFBUVFxcYGRgYGBcXFxYYHB4XGBcZGBgXHCYgFxokGxkVHy8gIycpLCwsFx4xNTAqNSYrLCkBCQoKDgwOGg8PGiwkHCQsLCwsLCwsKSwpKSwsKSwpLCwpKSkpKSkpKSkpKSwsKSkpKSwpLCwsKSwsKSwsLCksLP/AABEIAREAuQMBIgACEQEDEQH/xAAcAAACAgMBAQAAAAAAAAAAAAAABQQGAgMHCAH/xAA9EAABAwIDBAgGAQMDAwUAAAABAAIRAyEEMUEFElFhBiJxgZGhsfAHExTB0eEyI0JSFXLxYpLCFhckM1P/xAAYAQEBAQEBAAAAAAAAAAAAAAAAAgEDBP/EAB8RAQEAAwACAwEBAAAAAAAAAAABAhEhEjEDQVFhE//aAAwDAQACEQMRAD8A7ihCEAhCEAhCEAhC0YzGspML3kNaEG9fC5ct6W/E6oHmlRmkP8oBceybCyoOP6R1bvdWe45fyPdr7hcr8s+nWfFft6Pa8HIg9iyXl3/3CxFMl1Kq5joixvNtMtE12l8Y8e/D0gKu45v83NABqRx4SOEZqpmy4PRb6gGZA7SvoK8tt6VVa16lRxJuSXE+qa4DpLVZG7UeI4PcO7NTfk19N/z/AK9IIXBdk/EfE0KrC6q+owHrNcZkW48l2Ho90rw+MaDSdeJ3T/IDmqxzlTlhcTlCEK0BCEIBCEIBCEIBCEIBCEIBCEINOLxbKTC95DWjMlcX6Z/EB9eoQG7jGkgB155wNe1OfiZ0zLKvymHqszHE8Txhcl2jjhUeXE3N7arhnlvjvhjrrZtPbAqOBnJsZ5qvYrHOceQOXkssUWkgAr6W9UtAtIPPVbJIW2otGjJuc7qbjMHusbPCV0bo30XwQh9agSCwAtJMTq8nOYIiIzVnOwMAQwfStc1pddziSQerEjSMpyIlLanccD3i02yUyltZ7RE29V1rG9DdnEdXDOaGgTDyS64k3GcCB2uXKsXgN2o9mW64jL7LeX2S/jbT2kDbT0Vm6B9Ja2ExLX0x8xrrEcRrf3kqWAWn15pps/GFthacuSmzXYuXfK9W7K2oyvTa9hmdOB1CmLifw26SVKNdtJ5AbUdBk5WEEcL/AHXawV1xy3HHLHVfUIQqSEIQgEIQgEIQgEIQgEs2/tluHoudYvg7reJ/ClbSxzaNJ9V2TGlx7tFxfbHSt+J3t6esbZ3zsAdFGWWl447Vp9T6mvUqVnZzcmAqttJ7WvcGmWg2jVO9rUiwmNVWX0SSuWM/XbL+PuFoT1j4KfXxnVgNkQecX46KXgNkEtBcDBv4rfitlOc0hoJPAcEtmyTUX7oriHVMOxzhctgnQwA3x6vmU5xJILQ0GNYy0nJUzoDJpuph1g+Rcgyf5ebcldqVMgjrE5j7cOSYuWSFj3AgEeMRyMrk/SAf/KrkGRv37YE/ddi2jUDGOcTG60k2GnauKYgOq1SRcuJJtqTPertMYj41siR46rXh8QIg6Jp/6fqFhJOWmqWVsAWHiVksvF2X2c7MxY0fuxebz3L0N0H6TU8RRawOBexo1mR+V52c6QwxeAbcLSFZ+jm0nYciqwwcwFmN1TKbj0UhQNg7VGJw9OsBG+0EjgcnDxBU9d3AIQhAIQhAIQhAIQsatQNaScgCfBBzb4n9LXM/oMIDSYcIkmM55fhckxeNcHF0nip3TTajqmJO9/kT43y70ixFbefHFpHJcL7eichwMUysOsQNf2VGOzWzvAyBll4nkq98szLSR91OdtUta3XeAmO2/kr5U7sXHD1N6YJLWgSYMD3wWpmLNJ2825IMDPs7LpTsDpZuO3S0bpsQb9/4Cs1bD06hNRtyD2dy45Txdcb5EXRgPw9YucTDiJgWubknO0eq6VgsQHTyc71JVLbVG+XEcJHHiFZtmVmhst/jmAdOITHLdR8mGpso6fY94omiz+VWBzDQQXfYd6quxdgPY4moIgWJiCfHRPfqPqcQXi4mBw3Rl5ye9SNoARBsOWazPP6VhhzZTi6waIF/vxVerwahGp8s5UvaW1AyQbnS2irlXFOLt5VhjtmWRzTptE3y9NVNoY0GIiAFWaZcTdxgKUzEbtm6u8rLpZ+Il/XbvhT0ng/TvmHklk5B2o7/ALLqK809GNrfLr03NJljgfAzH2XpRjpAPEStwvE5zrJCELo5hCEIBCEIBVrp/tv6fCmDDqktHZF/fNWVc1+MjyadMAiAHSOZiJHcpyvFYzdcX2l13zJknMmf+VpxOCIgg5R55/dfaz+OilPxA+WROnp7C4u7BmABbLXQRIO9oM7R3qBiMHYEOHYmwrQyONzzyPollczc8YTdNSorsM4GWRPH2FYNg7Z3P6byb68DzS/CvAbzPkPcrViae9fIi3vx8llu+Vutdi4YzEgnqmfZ/SX7Y26+nTDabi2bGNQQB3ZJBs/EVLguta/jYKdiqbajOtmBY8CpmPjW2+UO9jY8UqQiJPjyjgvuP2hMk3AtIymLBJa9QFg3bJa7HPLC2ZE70cT7MJ47u27smnzaRDr3J9OzzUWhhydPMXUnFOBgDh6+yihVi2uS6b4566+4LZ8tcS4N1jMrHFYYNq9UyCAR3rfhT/wtdWsJEaBbKyxJwDXB28Ce63mvS/QvbQxWDpVBmGhrv9zQAfHPvXmfDOz0XcvgtUccE8HIVDHgJW4e05zjoSEIXVyCEIQCEIQBXnzpvtkvxFQGoXQ4iJsvQTnACTYBeaumWH/r1N0SA50OF5ubwFz+R1+P2hMrbwggG+ufmt1TDtIPVBsZtpF/t5pOKgYRee0EcOKb4PFNLSZEf3XvxXHxdrkh42i5pBIhpAIPaB+x3JG+rchW/aNIEUuDabZHMDJLTSYHCQ0gjLRXbpMmyaliR4D39ltc8OtPv36KxO2fQsXNABiAAtFTYuHJzc3LI+nr3KPKK8arIf1k5w7jxWvGdHQBLKl5ycI5eKiYf5jSW59h7PBVuX0zsbsS7dEcgVCa7JMMTs6pVYHNLeraCYJEk8OfktjOjRDQX1A0nQCba38U5GdpbvhY08RfIJ9/oWHi9R5jPIX4KbsvZuGJhrAQcy7rT4zCzyjfGklCgCyR5BRjQmoc+rbTTPvVm2hgm0YdREcdYyy1VaxWKJe86kgzx5+iuekVNo2N/MT6rpPw06Xvp1qeHkfKe6IgdUnIiOcLl4Bt/dMcB3XVn6A4J5xtEuMNa9jiZFgCFM9tvp6QQvgK+r0POEIQgEIQgVdKa27hKp5AeJAXnXaeKh7oJzXdunu2KVKgadUEteLwYNiIgjWVwbalKm953CWiZEx5mLhcfks27/HLphTqA5qdh6YizRfklFPBVB/FzXeXLVTaNWruhvy3TPKI8eMKJF2jEVCGhx0JBHZIiOYkpd8zLUA+X/CsOBeQx7HgTO9oYkw4z4L5jtk0Q3da27QZOupk9slXkjFoxL2mlY5e/UeaUtxRuSbge/JMdl7IbUYOuZg/pQ9obBDDAqZ8R91y469aTjN7Xj42WeGpCbHMe+xRXbEqD+L2u8vNYYdz2O64Iv7yVan0nf6f0Wg9XOQY0vBP2SvEV3RrNu3WR9u5bm47ccIuesBY6giRPaoxoVHAgMIzvl71WSabvaJUxhnPVWXo+3dhzjAE95An7hV7B7Ge+qGPcG6znN1cqHR5rGFxeTutMAQB28yt4npJtHF7xkHqtnXMjPLmlX1QM/xBPAAcx6pht1ktFNguLiNfY9Elp4Ej+Tg2/b6dqu3cTJpIFYSmWzcUWubBIk9iVNwok9actE7wOIYzdlsxlfXnF1PFdeieiNZzsHSLiSYNzrBIThUz4a9J/qaLqe7u/KAAF8u05q5rvLuPPZqhCELWBCEIOY/GlxDKJvHW8bfYrjeIrDdsbrrfxa6Qg1PpS0FrQCeMkAi/YuVV8HT0B8dfxkuGdm3ow34teExXvw/BTGjinSBOWSV/QgHqvHf46KXToOztF/DT0KnUVtLxTy3r3OcgcCR+AvtDajHBwDgNDOl499qwdhy57WOncgl0G5yy8ku2bs4Nc8PbAJBaHA3bMTxXX+Of2bbDkON7Qe0Xtbio/SOtEO8fx6qR/p4EuY4h0ySDOsnxJ0W3ZmH3askiXMcZcJA3Xbxsf9kW4hRce7XLfRLg6u8LZwSdPVZ068vufScvRXh2Geaj3FtN5+WAWuZkwkw5kEaR43WwbG/oU2up0Nze3mVCNwu3iSGufvQ0X8tFPirdUrFVN1hc0dYXWg7YG7JJN8tedlbquwQeuxlMxYhu85ouf7t7rG3llqY1bZbQ4O+XaCAd2CesZvNuGXenj+m6qWz8W6riWAWif5WjiCr7tysxtCGuBjny+5sq9W2U5pJcwBxdJNy7MzJ4zr2pRjaD3O3QbvduxoSTI75KuSbRdtH1e8TJMgRn5eqj1IMGbXPnB85UrF7GdTdeAARNweE5ZjO6hfJG84CwvHZwSsjKnUvCmtpzETM+yor8O1ptcczy5KTgsQWmwHgpU7N8E8Bu0qzzmS1vhJ+4XTVxr4X9LapxLaDrh0ifGPTzXZV2xvHDKdCEIVJCEL48wCUHHvi3sw/UmroWt53Fotll5rl1fEkH32q09ONuPqVyHONvuqua0m8HtXnvt6MZxi+uJ4aJniXMLAQ6DIkd1o7ktrNZoxsLbTa4i7QR22MLYVMbiwZibACRbgB6LLFbWEEVGbwa0QCTc6X/AApuIpMoYYAAbz4JHEnIX0CUnC/MjeMn0y+yzKwxlOaGxqcN+ZvTWEuDSLRBBBIOVu1Y4jDMZESABuwYMiczEQRe86rRSe8VGND5DRreBw9PBRsW+oA7I70j8R5qN39dEqjXddxLd0xuuO8LG41NpAt2KWOkYplvy2brwSd4OcG3O8d1u7YnUzdVijtCGBjwRH6Wx+MaYGeWXL9Qt6zi0O6UVDLjvHeEEb7srWFrjlCW4npEQOq1ozj+RgX7AtFjTtmM+I9/dKsfibwLmbanSMlstpeGY2zUe0vhoDdBNzlm4mDks/8AVgzdqtYOuOsLuPC29JaezioGzMG8h1ywGe3S0JhgcExgne3okQREE6i+SbZ1re51U1Ad6Ddoy5xFvBImYiW5XafWU0xVTdg6zKiYh4bUcYJnQGBe/C+aqXcReNNKpNgDGWWhzTPDYIgSYtFtb/dRmVwJinunkT6SttLGwRAvz8kavvwzwzW41r3ktaCTJkNkghonSSdV3Feetj7dfADrtyIhd32HivmYem85lo8rfZdMa5ZxOQhCtAWFaoGtLjkASexZpV0prlmErOGe76kBB586XYHexL3MBIcTH2E2mBbJVmrQe3MK4dJHEOnu+5SN+JOvv3BXmtu3qkmiyjVH91k5wkO3QLgZa8JkdiXmrJFgn1HCMewQ0N3ib67oFx3mPNXKiwp2riajyHvB3GujezHIei3Uqo3LXJGmak18C5stB3musQYuPyOK0YXBGkTLd4QZjUcORUblVqxlstl3kuzvOYAGk6nktm1WgMzuJEcBb9+Czq4Clul1Gd+MyY8W8VBxz3bnWa6cja2XLuU3VvFTcnUWkzekAb1vZ98ViMON4W7x74LRRxJYSSCLQLHmpOHxQceyPffZVZWSwxp4UbpJFo7FFrGTYAWGUTA/SYtfNF5H+J/cKtfV5i5OkalZJa22RN2djz8yCbJ1VgUnF2vDMHQiNFXMLhaznF4YQAMyIHZdMKW8Luh4EwImOYW8lZ2xofRc8xrA7BPPsQ/Z7mAh1759mnYfsnRuBIA7LeIGax+UQB1tcosnmeJLtDquhudvwsNnic8rXTmrWa2C+mLgEHQxIPmtLMX1uq0AcIzVVEhzsfBuIhpbc2n0y9+C75sB7DhqXy/4hoHORYg85lcE2diTLZym3Jdh+HdYOw74MgVD6CV0xqM4tSEIVuYSfpXVb9LUY4gfMG6Jynj3ZpwucfF3HOaKTGzdrz6CO39rLdRuM3XNekNUPdAvu/4/x1kyc/7VXatN8WaUzqAgFx19961fOiRPJefdr06kK6WGqDNhvyT/AGY4/wBMuEZ85nL0WnBMJMuJtl6keiasoNDGgCYMc4zieFpXST9Ra3OZJkHsUnDYYHPO/wC0lrYkipExy4ai3YpDdvEC3CMp9zn4LlfjdJ8ie/AMAcbZnyk/lQH4popmDMWP2KhYrbLps67j4aHs0UOu3cpgG5J9/ZJgXNLO0ZsRqPyl7mNe8EiMxIt2dq24SoCy5E34d58z5rXh7ndm4uI7AU1o3s4wuzmhmpBgETY6+MhR3VGtyaGwbC2SbYSBS3iJi8cbQqhjMb13EJJuMt1TOntZziRPvRGBx7WuIdHEe+1JtnVhLiToffvitOMqgPkLfA81yo7rzAIvJ/Xp4rGrAI0nSMuXK/oFXMFtIAC8ESPG/vtT7Z1Qva5wb2TlcR4SqmETc6ibX39xrd2dzxzJjxJyS0Vag3TBIHI63/KnU9pPZYGDMRwgyfOy2VdrOe+Zj3b0W3rDDZNYvhobeM4gd8+K658NsYBTdQI6zSXzxBgd8LlOHxRAuLnOO0++9Xb4ZV5xcG5NJ3gC2FWO05adUQhC6OQVa6a9FPrKbd0gPZMTkQcxyPNWVCDheN6E12OA+VU4GBI0MgjTNIsX0RrVGn5TKjqn+O6YzIknTLz5L0hC+CmOCjxX5vPGz+huPpwXYdxmQPA/cea14aqadaowzLTcGxB1t4L0NinbrHEDIE+AXnHFYonEF0XcZJ9c78eGa30S7MnYVlX/AOwC8gHI5T3Xm6UY7Yny2ggubYnPS3vuUx2MDDvHhPvw81C2ntczu71o81zsdI14DZDJBeN45xPBadq4VjXgXtBvl3zyIU/ZlcbrXEg2jSYkfYBJdq4kvqEkzf0y8lklbdJT8GxzJAg3NtdAolXBupkOYTwPjH2Un54AAnKx99yyoYprnwTwss7G8qds35lRpHKRfhf1CVu2a2bN45zw59qtmy8MG9YaT+u5JNo1GiNB9jp4+qSU4TtpU2PA3Rw9+KY4rBshpa0AETp2n7pJVqg1J5p0MW1zIgyMvfNLDca8MacgR7z99qefOMbrdABHLO/MGVU96pvWbE+8veaa4Z7pabjK3Hh7/KqaTWzEbPc9xLJ3nTaOYHcVhhtj1pB+WQJEggzqb8D+QupfCTZ1N5r1HNDnN3AJuBvb+8RzMDwXSfpGf4jwCvx2jy04Ns/ZFeq8U6dMucYM7sATFyTkJPkuv9EeibcHTO8Q+s+N98QOxo0HqnjKDRkAFsVSIt2EIQtYEIQgEIQgxqNkEcQvMnSJvyqpIII3nQNQJOa9OELzB0ooudXq8GPOlhBgdvJTkvFMweJY5nW6wzv2Ex5DxUQ7NY/kRN8vf6KVYYuF2H9KTRNXPKPONPNc7p0iZ9GGNsEtc6KsADt5GP2moxgjrZ8Oy5jklVV3X3oP5nLyISQtTa1BkfxGl+1K30QH2Jt+U/wtWk9kPO6fwP17lRquyC0k5wYPmfRZZYSxI2M58EAuuI8P0o+K2YDJOhNptmMkz2NTAyMEDxH/AB91njcSwiTy8brZuwvKq9doYRu2TnBgPvPZyzz8QleKqB38Wzz/AH4qTgcS64Dc+zknBLqYbqkxBEds5eq+YQg2m+gP296r5inERMePaPUBScJT3CCIkgRESCk0Xbr3wqwDmYV73CC98Af9LBE+Jcrsqr8O8f8AMwxb/wDm6MoFwDYaXm3NWpdY40IQhawIQhAIQhAIQhBpxdTdpvcMw1x8ASvPO3WF286RM9YcYuCDGq9D4oAscDluunsgrzrtXECcoyMGTI49qnJeKvkbuYi0+/JNKGLAaCOfvyUWsQQGkSPeS208G2J3i3l77SuFdpt8xdaGwIjLndJ/m/1OyU0xGGHWl/8AK+Q7bcP0oDcJDi1rg4gTOXck0XZp8lrmwRPre6h1X1WGBJbORPctZxxaBII9LaJvs/EtqNGUxee39LOxvKywGGqPbLRGUTw96rPEYa1xHslPKLgymSAOXjAjySLataq8dVsfi49T5qvcT6pJicZoOEeH6K1YPFnQ5T5x+1rrbMdvdZ4aYyv4LZhtntNg4mQPfgs43piKu+MxPv8ACZbNpdYTpx8YShlEsm+Wth3g8ck02fTkDeI4qp/GWX7dh+FRH0jx/eKh3v8AtbCui518IqpeMS7Qmn/5/ZdFXaenC+whCFrAhCEAhCEAhCEGnGsLqbwMy1wHeCvOO0aku3Ygttfz9F6RruhrjwBXnXbeDcH74k2G9a50mDxupqsSk07Bwt520t91BrVXC8zF59+KZMeCSBAnPTXJSvpGkZawOdov3yudjrFfNQu8Pf3WqlVIJPNWKvSpMBsHcOy+ffHgUtcGPqQ0bo8pAj996xrD/ULBrgCOY5rdhMGwvADTEaHnHqteJwBjn7+8LdsnFQ4DhCmz8VL+n2AwQ3TnAGRPYY98FEx1UEkyYHjpP38ExxeOHynCLuMDt4jx80jqbNqGSXAAgnnPCO1bJzrN94VbWxG8ZEXv77lhgGTrnHgt2OwcOhzuVhrEkftTMLgmtEhxyy1zExC3jOsH4d03mJnuOveITLB0rQNQdchyWgimNDmczzGR0t5rfhv5GD7z1VRNX74UYvcxBpDJ9JxPa1wI7bOcurKgfCzYO7TOJcLuBYz/AGz1nc5IA7ir+ukcqEIQtYEIQgEIQgEIQgFxLplsZ+GrlsHcJO44CxBJO7PG/ku2qNjtnsrNLXtDgeP24LGyvPlbAse0SIdMh3vRRqWFqTIvnMHsmDxXUNrfDDM4d8f9LvLrZkdqrGK6M4mgevSfH+TRIjOZbMfpRpcqsVqAABc02GfHkPDzSSkwBzncONuauFdm8COcbvC584SFmAIkkC/hqPf6WdVxFq4zKffvLuW76KTvAXtlxg/cR3KDtLCkW4ZHuFlhszahYN03BvPZPHt9FOlbWWrhg1jSZFwLmQNLHhEeC0/VBxMnUDuMDuzCw2li3VKXVMifZjsWnD4MinvOyi32Kr0n2gY2uJMZ2OVufl6L7hsQIEzpx05e8l9qUCSN0Sczy0CmYHAH+4a2gTPdzIWbOMYJiBY66HirJ0c6Pur12Um33j1jwaM3e9YW3YnQ7F4gtDKe5T1c+wz0bnx8V1not0Vp4KnDes90bzzmeXIclc6m3RvhcM2mxrGCGsAaBwAsFtQhW5hCEIBCEIBCEIBCEIBCEIBfC0L6hBBxWw6FT+dJju1oVW298NqLmF2HHy3RlJ3T+NFd0JoebulWxH07brgRmDpwA8PcLXsvZLXUwSLEW8iffNeh9obFo1xFVjXdoVd2l8PqJINKWXEgXEHPPtXO4bdJnpzKlsUOhrRBJN8rCffgrRsX4dOe0kv3Rpbs46W9Vdti9EaVCTBJJ1unlOkG2AhbMdMuW1OwPwywzI3gXZzJzm2ieYLorhqUFtNsjWJPiU4Qq1E7YspgZBZIQtYEIQgEIQgELX89vFZ7wQfUIQgEIQgEIQgEIQgEIQgEIQgEIQgEIQgEIQgEIQgEIQg0rahCD//Z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2" descr="data:image/jpeg;base64,/9j/4AAQSkZJRgABAQAAAQABAAD/2wCEAAkGBhISERUTEhQWFBUVFxcYGRgYGBcXFxYYHB4XGBcZGBgXHCYgFxokGxkVHy8gIycpLCwsFx4xNTAqNSYrLCkBCQoKDgwOGg8PGiwkHCQsLCwsLCwsKSwpKSwsKSwpLCwpKSkpKSkpKSkpKSwsKSkpKSwpLCwsKSwsKSwsLCksLP/AABEIAREAuQMBIgACEQEDEQH/xAAcAAACAgMBAQAAAAAAAAAAAAAABQQGAgMHCAH/xAA9EAABAwIDBAgGAQMDAwUAAAABAAIRAyEEMUEFElFhBiJxgZGhsfAHExTB0eEyI0JSFXLxYpLCFhckM1P/xAAYAQEBAQEBAAAAAAAAAAAAAAAAAgEDBP/EAB8RAQEAAwACAwEBAAAAAAAAAAABAhEhEjEDQVFhE//aAAwDAQACEQMRAD8A7ihCEAhCEAhCEAhC0YzGspML3kNaEG9fC5ct6W/E6oHmlRmkP8oBceybCyoOP6R1bvdWe45fyPdr7hcr8s+nWfFft6Pa8HIg9iyXl3/3CxFMl1Kq5joixvNtMtE12l8Y8e/D0gKu45v83NABqRx4SOEZqpmy4PRb6gGZA7SvoK8tt6VVa16lRxJuSXE+qa4DpLVZG7UeI4PcO7NTfk19N/z/AK9IIXBdk/EfE0KrC6q+owHrNcZkW48l2Ho90rw+MaDSdeJ3T/IDmqxzlTlhcTlCEK0BCEIBCEIBCEIBCEIBCEIBCEINOLxbKTC95DWjMlcX6Z/EB9eoQG7jGkgB155wNe1OfiZ0zLKvymHqszHE8Txhcl2jjhUeXE3N7arhnlvjvhjrrZtPbAqOBnJsZ5qvYrHOceQOXkssUWkgAr6W9UtAtIPPVbJIW2otGjJuc7qbjMHusbPCV0bo30XwQh9agSCwAtJMTq8nOYIiIzVnOwMAQwfStc1pddziSQerEjSMpyIlLanccD3i02yUyltZ7RE29V1rG9DdnEdXDOaGgTDyS64k3GcCB2uXKsXgN2o9mW64jL7LeX2S/jbT2kDbT0Vm6B9Ja2ExLX0x8xrrEcRrf3kqWAWn15pps/GFthacuSmzXYuXfK9W7K2oyvTa9hmdOB1CmLifw26SVKNdtJ5AbUdBk5WEEcL/AHXawV1xy3HHLHVfUIQqSEIQgEIQgEIQgEIQgEs2/tluHoudYvg7reJ/ClbSxzaNJ9V2TGlx7tFxfbHSt+J3t6esbZ3zsAdFGWWl447Vp9T6mvUqVnZzcmAqttJ7WvcGmWg2jVO9rUiwmNVWX0SSuWM/XbL+PuFoT1j4KfXxnVgNkQecX46KXgNkEtBcDBv4rfitlOc0hoJPAcEtmyTUX7oriHVMOxzhctgnQwA3x6vmU5xJILQ0GNYy0nJUzoDJpuph1g+Rcgyf5ebcldqVMgjrE5j7cOSYuWSFj3AgEeMRyMrk/SAf/KrkGRv37YE/ddi2jUDGOcTG60k2GnauKYgOq1SRcuJJtqTPertMYj41siR46rXh8QIg6Jp/6fqFhJOWmqWVsAWHiVksvF2X2c7MxY0fuxebz3L0N0H6TU8RRawOBexo1mR+V52c6QwxeAbcLSFZ+jm0nYciqwwcwFmN1TKbj0UhQNg7VGJw9OsBG+0EjgcnDxBU9d3AIQhAIQhAIQhAIQsatQNaScgCfBBzb4n9LXM/oMIDSYcIkmM55fhckxeNcHF0nip3TTajqmJO9/kT43y70ixFbefHFpHJcL7eichwMUysOsQNf2VGOzWzvAyBll4nkq98szLSR91OdtUta3XeAmO2/kr5U7sXHD1N6YJLWgSYMD3wWpmLNJ2825IMDPs7LpTsDpZuO3S0bpsQb9/4Cs1bD06hNRtyD2dy45Txdcb5EXRgPw9YucTDiJgWubknO0eq6VgsQHTyc71JVLbVG+XEcJHHiFZtmVmhst/jmAdOITHLdR8mGpso6fY94omiz+VWBzDQQXfYd6quxdgPY4moIgWJiCfHRPfqPqcQXi4mBw3Rl5ye9SNoARBsOWazPP6VhhzZTi6waIF/vxVerwahGp8s5UvaW1AyQbnS2irlXFOLt5VhjtmWRzTptE3y9NVNoY0GIiAFWaZcTdxgKUzEbtm6u8rLpZ+Il/XbvhT0ng/TvmHklk5B2o7/ALLqK809GNrfLr03NJljgfAzH2XpRjpAPEStwvE5zrJCELo5hCEIBCEIBVrp/tv6fCmDDqktHZF/fNWVc1+MjyadMAiAHSOZiJHcpyvFYzdcX2l13zJknMmf+VpxOCIgg5R55/dfaz+OilPxA+WROnp7C4u7BmABbLXQRIO9oM7R3qBiMHYEOHYmwrQyONzzyPollczc8YTdNSorsM4GWRPH2FYNg7Z3P6byb68DzS/CvAbzPkPcrViae9fIi3vx8llu+Vutdi4YzEgnqmfZ/SX7Y26+nTDabi2bGNQQB3ZJBs/EVLguta/jYKdiqbajOtmBY8CpmPjW2+UO9jY8UqQiJPjyjgvuP2hMk3AtIymLBJa9QFg3bJa7HPLC2ZE70cT7MJ47u27smnzaRDr3J9OzzUWhhydPMXUnFOBgDh6+yihVi2uS6b4566+4LZ8tcS4N1jMrHFYYNq9UyCAR3rfhT/wtdWsJEaBbKyxJwDXB28Ce63mvS/QvbQxWDpVBmGhrv9zQAfHPvXmfDOz0XcvgtUccE8HIVDHgJW4e05zjoSEIXVyCEIQCEIQBXnzpvtkvxFQGoXQ4iJsvQTnACTYBeaumWH/r1N0SA50OF5ubwFz+R1+P2hMrbwggG+ufmt1TDtIPVBsZtpF/t5pOKgYRee0EcOKb4PFNLSZEf3XvxXHxdrkh42i5pBIhpAIPaB+x3JG+rchW/aNIEUuDabZHMDJLTSYHCQ0gjLRXbpMmyaliR4D39ltc8OtPv36KxO2fQsXNABiAAtFTYuHJzc3LI+nr3KPKK8arIf1k5w7jxWvGdHQBLKl5ycI5eKiYf5jSW59h7PBVuX0zsbsS7dEcgVCa7JMMTs6pVYHNLeraCYJEk8OfktjOjRDQX1A0nQCba38U5GdpbvhY08RfIJ9/oWHi9R5jPIX4KbsvZuGJhrAQcy7rT4zCzyjfGklCgCyR5BRjQmoc+rbTTPvVm2hgm0YdREcdYyy1VaxWKJe86kgzx5+iuekVNo2N/MT6rpPw06Xvp1qeHkfKe6IgdUnIiOcLl4Bt/dMcB3XVn6A4J5xtEuMNa9jiZFgCFM9tvp6QQvgK+r0POEIQgEIQgVdKa27hKp5AeJAXnXaeKh7oJzXdunu2KVKgadUEteLwYNiIgjWVwbalKm953CWiZEx5mLhcfks27/HLphTqA5qdh6YizRfklFPBVB/FzXeXLVTaNWruhvy3TPKI8eMKJF2jEVCGhx0JBHZIiOYkpd8zLUA+X/CsOBeQx7HgTO9oYkw4z4L5jtk0Q3da27QZOupk9slXkjFoxL2mlY5e/UeaUtxRuSbge/JMdl7IbUYOuZg/pQ9obBDDAqZ8R91y469aTjN7Xj42WeGpCbHMe+xRXbEqD+L2u8vNYYdz2O64Iv7yVan0nf6f0Wg9XOQY0vBP2SvEV3RrNu3WR9u5bm47ccIuesBY6giRPaoxoVHAgMIzvl71WSabvaJUxhnPVWXo+3dhzjAE95An7hV7B7Ge+qGPcG6znN1cqHR5rGFxeTutMAQB28yt4npJtHF7xkHqtnXMjPLmlX1QM/xBPAAcx6pht1ktFNguLiNfY9Elp4Ej+Tg2/b6dqu3cTJpIFYSmWzcUWubBIk9iVNwok9actE7wOIYzdlsxlfXnF1PFdeieiNZzsHSLiSYNzrBIThUz4a9J/qaLqe7u/KAAF8u05q5rvLuPPZqhCELWBCEIOY/GlxDKJvHW8bfYrjeIrDdsbrrfxa6Qg1PpS0FrQCeMkAi/YuVV8HT0B8dfxkuGdm3ow34teExXvw/BTGjinSBOWSV/QgHqvHf46KXToOztF/DT0KnUVtLxTy3r3OcgcCR+AvtDajHBwDgNDOl499qwdhy57WOncgl0G5yy8ku2bs4Nc8PbAJBaHA3bMTxXX+Of2bbDkON7Qe0Xtbio/SOtEO8fx6qR/p4EuY4h0ySDOsnxJ0W3ZmH3askiXMcZcJA3Xbxsf9kW4hRce7XLfRLg6u8LZwSdPVZ068vufScvRXh2Geaj3FtN5+WAWuZkwkw5kEaR43WwbG/oU2up0Nze3mVCNwu3iSGufvQ0X8tFPirdUrFVN1hc0dYXWg7YG7JJN8tedlbquwQeuxlMxYhu85ouf7t7rG3llqY1bZbQ4O+XaCAd2CesZvNuGXenj+m6qWz8W6riWAWif5WjiCr7tysxtCGuBjny+5sq9W2U5pJcwBxdJNy7MzJ4zr2pRjaD3O3QbvduxoSTI75KuSbRdtH1e8TJMgRn5eqj1IMGbXPnB85UrF7GdTdeAARNweE5ZjO6hfJG84CwvHZwSsjKnUvCmtpzETM+yor8O1ptcczy5KTgsQWmwHgpU7N8E8Bu0qzzmS1vhJ+4XTVxr4X9LapxLaDrh0ifGPTzXZV2xvHDKdCEIVJCEL48wCUHHvi3sw/UmroWt53Fotll5rl1fEkH32q09ONuPqVyHONvuqua0m8HtXnvt6MZxi+uJ4aJniXMLAQ6DIkd1o7ktrNZoxsLbTa4i7QR22MLYVMbiwZibACRbgB6LLFbWEEVGbwa0QCTc6X/AApuIpMoYYAAbz4JHEnIX0CUnC/MjeMn0y+yzKwxlOaGxqcN+ZvTWEuDSLRBBBIOVu1Y4jDMZESABuwYMiczEQRe86rRSe8VGND5DRreBw9PBRsW+oA7I70j8R5qN39dEqjXddxLd0xuuO8LG41NpAt2KWOkYplvy2brwSd4OcG3O8d1u7YnUzdVijtCGBjwRH6Wx+MaYGeWXL9Qt6zi0O6UVDLjvHeEEb7srWFrjlCW4npEQOq1ozj+RgX7AtFjTtmM+I9/dKsfibwLmbanSMlstpeGY2zUe0vhoDdBNzlm4mDks/8AVgzdqtYOuOsLuPC29JaezioGzMG8h1ywGe3S0JhgcExgne3okQREE6i+SbZ1re51U1Ad6Ddoy5xFvBImYiW5XafWU0xVTdg6zKiYh4bUcYJnQGBe/C+aqXcReNNKpNgDGWWhzTPDYIgSYtFtb/dRmVwJinunkT6SttLGwRAvz8kavvwzwzW41r3ktaCTJkNkghonSSdV3Feetj7dfADrtyIhd32HivmYem85lo8rfZdMa5ZxOQhCtAWFaoGtLjkASexZpV0prlmErOGe76kBB586XYHexL3MBIcTH2E2mBbJVmrQe3MK4dJHEOnu+5SN+JOvv3BXmtu3qkmiyjVH91k5wkO3QLgZa8JkdiXmrJFgn1HCMewQ0N3ib67oFx3mPNXKiwp2riajyHvB3GujezHIei3Uqo3LXJGmak18C5stB3musQYuPyOK0YXBGkTLd4QZjUcORUblVqxlstl3kuzvOYAGk6nktm1WgMzuJEcBb9+Czq4Clul1Gd+MyY8W8VBxz3bnWa6cja2XLuU3VvFTcnUWkzekAb1vZ98ViMON4W7x74LRRxJYSSCLQLHmpOHxQceyPffZVZWSwxp4UbpJFo7FFrGTYAWGUTA/SYtfNF5H+J/cKtfV5i5OkalZJa22RN2djz8yCbJ1VgUnF2vDMHQiNFXMLhaznF4YQAMyIHZdMKW8Luh4EwImOYW8lZ2xofRc8xrA7BPPsQ/Z7mAh1759mnYfsnRuBIA7LeIGax+UQB1tcosnmeJLtDquhudvwsNnic8rXTmrWa2C+mLgEHQxIPmtLMX1uq0AcIzVVEhzsfBuIhpbc2n0y9+C75sB7DhqXy/4hoHORYg85lcE2diTLZym3Jdh+HdYOw74MgVD6CV0xqM4tSEIVuYSfpXVb9LUY4gfMG6Jynj3ZpwucfF3HOaKTGzdrz6CO39rLdRuM3XNekNUPdAvu/4/x1kyc/7VXatN8WaUzqAgFx19961fOiRPJefdr06kK6WGqDNhvyT/AGY4/wBMuEZ85nL0WnBMJMuJtl6keiasoNDGgCYMc4zieFpXST9Ra3OZJkHsUnDYYHPO/wC0lrYkipExy4ai3YpDdvEC3CMp9zn4LlfjdJ8ie/AMAcbZnyk/lQH4popmDMWP2KhYrbLps67j4aHs0UOu3cpgG5J9/ZJgXNLO0ZsRqPyl7mNe8EiMxIt2dq24SoCy5E34d58z5rXh7ndm4uI7AU1o3s4wuzmhmpBgETY6+MhR3VGtyaGwbC2SbYSBS3iJi8cbQqhjMb13EJJuMt1TOntZziRPvRGBx7WuIdHEe+1JtnVhLiToffvitOMqgPkLfA81yo7rzAIvJ/Xp4rGrAI0nSMuXK/oFXMFtIAC8ESPG/vtT7Z1Qva5wb2TlcR4SqmETc6ibX39xrd2dzxzJjxJyS0Vag3TBIHI63/KnU9pPZYGDMRwgyfOy2VdrOe+Zj3b0W3rDDZNYvhobeM4gd8+K658NsYBTdQI6zSXzxBgd8LlOHxRAuLnOO0++9Xb4ZV5xcG5NJ3gC2FWO05adUQhC6OQVa6a9FPrKbd0gPZMTkQcxyPNWVCDheN6E12OA+VU4GBI0MgjTNIsX0RrVGn5TKjqn+O6YzIknTLz5L0hC+CmOCjxX5vPGz+huPpwXYdxmQPA/cea14aqadaowzLTcGxB1t4L0NinbrHEDIE+AXnHFYonEF0XcZJ9c78eGa30S7MnYVlX/AOwC8gHI5T3Xm6UY7Yny2ggubYnPS3vuUx2MDDvHhPvw81C2ntczu71o81zsdI14DZDJBeN45xPBadq4VjXgXtBvl3zyIU/ZlcbrXEg2jSYkfYBJdq4kvqEkzf0y8lklbdJT8GxzJAg3NtdAolXBupkOYTwPjH2Un54AAnKx99yyoYprnwTwss7G8qds35lRpHKRfhf1CVu2a2bN45zw59qtmy8MG9YaT+u5JNo1GiNB9jp4+qSU4TtpU2PA3Rw9+KY4rBshpa0AETp2n7pJVqg1J5p0MW1zIgyMvfNLDca8MacgR7z99qefOMbrdABHLO/MGVU96pvWbE+8veaa4Z7pabjK3Hh7/KqaTWzEbPc9xLJ3nTaOYHcVhhtj1pB+WQJEggzqb8D+QupfCTZ1N5r1HNDnN3AJuBvb+8RzMDwXSfpGf4jwCvx2jy04Ns/ZFeq8U6dMucYM7sATFyTkJPkuv9EeibcHTO8Q+s+N98QOxo0HqnjKDRkAFsVSIt2EIQtYEIQgEIQgxqNkEcQvMnSJvyqpIII3nQNQJOa9OELzB0ooudXq8GPOlhBgdvJTkvFMweJY5nW6wzv2Ex5DxUQ7NY/kRN8vf6KVYYuF2H9KTRNXPKPONPNc7p0iZ9GGNsEtc6KsADt5GP2moxgjrZ8Oy5jklVV3X3oP5nLyISQtTa1BkfxGl+1K30QH2Jt+U/wtWk9kPO6fwP17lRquyC0k5wYPmfRZZYSxI2M58EAuuI8P0o+K2YDJOhNptmMkz2NTAyMEDxH/AB91njcSwiTy8brZuwvKq9doYRu2TnBgPvPZyzz8QleKqB38Wzz/AH4qTgcS64Dc+zknBLqYbqkxBEds5eq+YQg2m+gP296r5inERMePaPUBScJT3CCIkgRESCk0Xbr3wqwDmYV73CC98Af9LBE+Jcrsqr8O8f8AMwxb/wDm6MoFwDYaXm3NWpdY40IQhawIQhAIQhAIQhBpxdTdpvcMw1x8ASvPO3WF286RM9YcYuCDGq9D4oAscDluunsgrzrtXECcoyMGTI49qnJeKvkbuYi0+/JNKGLAaCOfvyUWsQQGkSPeS208G2J3i3l77SuFdpt8xdaGwIjLndJ/m/1OyU0xGGHWl/8AK+Q7bcP0oDcJDi1rg4gTOXck0XZp8lrmwRPre6h1X1WGBJbORPctZxxaBII9LaJvs/EtqNGUxee39LOxvKywGGqPbLRGUTw96rPEYa1xHslPKLgymSAOXjAjySLataq8dVsfi49T5qvcT6pJicZoOEeH6K1YPFnQ5T5x+1rrbMdvdZ4aYyv4LZhtntNg4mQPfgs43piKu+MxPv8ACZbNpdYTpx8YShlEsm+Wth3g8ck02fTkDeI4qp/GWX7dh+FRH0jx/eKh3v8AtbCui518IqpeMS7Qmn/5/ZdFXaenC+whCFrAhCEAhCEAhCEGnGsLqbwMy1wHeCvOO0aku3Ygttfz9F6RruhrjwBXnXbeDcH74k2G9a50mDxupqsSk07Bwt520t91BrVXC8zF59+KZMeCSBAnPTXJSvpGkZawOdov3yudjrFfNQu8Pf3WqlVIJPNWKvSpMBsHcOy+ffHgUtcGPqQ0bo8pAj996xrD/ULBrgCOY5rdhMGwvADTEaHnHqteJwBjn7+8LdsnFQ4DhCmz8VL+n2AwQ3TnAGRPYY98FEx1UEkyYHjpP38ExxeOHynCLuMDt4jx80jqbNqGSXAAgnnPCO1bJzrN94VbWxG8ZEXv77lhgGTrnHgt2OwcOhzuVhrEkftTMLgmtEhxyy1zExC3jOsH4d03mJnuOveITLB0rQNQdchyWgimNDmczzGR0t5rfhv5GD7z1VRNX74UYvcxBpDJ9JxPa1wI7bOcurKgfCzYO7TOJcLuBYz/AGz1nc5IA7ir+ukcqEIQtYEIQgEIQgEIQgFxLplsZ+GrlsHcJO44CxBJO7PG/ku2qNjtnsrNLXtDgeP24LGyvPlbAse0SIdMh3vRRqWFqTIvnMHsmDxXUNrfDDM4d8f9LvLrZkdqrGK6M4mgevSfH+TRIjOZbMfpRpcqsVqAABc02GfHkPDzSSkwBzncONuauFdm8COcbvC584SFmAIkkC/hqPf6WdVxFq4zKffvLuW76KTvAXtlxg/cR3KDtLCkW4ZHuFlhszahYN03BvPZPHt9FOlbWWrhg1jSZFwLmQNLHhEeC0/VBxMnUDuMDuzCw2li3VKXVMifZjsWnD4MinvOyi32Kr0n2gY2uJMZ2OVufl6L7hsQIEzpx05e8l9qUCSN0Sczy0CmYHAH+4a2gTPdzIWbOMYJiBY66HirJ0c6Pur12Um33j1jwaM3e9YW3YnQ7F4gtDKe5T1c+wz0bnx8V1not0Vp4KnDes90bzzmeXIclc6m3RvhcM2mxrGCGsAaBwAsFtQhW5hCEIBCEIBCEIBCEIBCEIBfC0L6hBBxWw6FT+dJju1oVW298NqLmF2HHy3RlJ3T+NFd0JoebulWxH07brgRmDpwA8PcLXsvZLXUwSLEW8iffNeh9obFo1xFVjXdoVd2l8PqJINKWXEgXEHPPtXO4bdJnpzKlsUOhrRBJN8rCffgrRsX4dOe0kv3Rpbs46W9Vdti9EaVCTBJJ1unlOkG2AhbMdMuW1OwPwywzI3gXZzJzm2ieYLorhqUFtNsjWJPiU4Qq1E7YspgZBZIQtYEIQgEIQgELX89vFZ7wQfUIQgEIQgEIQgEIQgEIQgEIQgEIQgEIQgEIQgEIQgEIQg0rahCD//Z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4" descr="data:image/jpeg;base64,/9j/4AAQSkZJRgABAQAAAQABAAD/2wCEAAkGBhISERUTEhQWFBUVFxcYGRgYGBcXFxYYHB4XGBcZGBgXHCYgFxokGxkVHy8gIycpLCwsFx4xNTAqNSYrLCkBCQoKDgwOGg8PGiwkHCQsLCwsLCwsKSwpKSwsKSwpLCwpKSkpKSkpKSkpKSwsKSkpKSwpLCwsKSwsKSwsLCksLP/AABEIAREAuQMBIgACEQEDEQH/xAAcAAACAgMBAQAAAAAAAAAAAAAABQQGAgMHCAH/xAA9EAABAwIDBAgGAQMDAwUAAAABAAIRAyEEMUEFElFhBiJxgZGhsfAHExTB0eEyI0JSFXLxYpLCFhckM1P/xAAYAQEBAQEBAAAAAAAAAAAAAAAAAgEDBP/EAB8RAQEAAwACAwEBAAAAAAAAAAABAhEhEjEDQVFhE//aAAwDAQACEQMRAD8A7ihCEAhCEAhCEAhC0YzGspML3kNaEG9fC5ct6W/E6oHmlRmkP8oBceybCyoOP6R1bvdWe45fyPdr7hcr8s+nWfFft6Pa8HIg9iyXl3/3CxFMl1Kq5joixvNtMtE12l8Y8e/D0gKu45v83NABqRx4SOEZqpmy4PRb6gGZA7SvoK8tt6VVa16lRxJuSXE+qa4DpLVZG7UeI4PcO7NTfk19N/z/AK9IIXBdk/EfE0KrC6q+owHrNcZkW48l2Ho90rw+MaDSdeJ3T/IDmqxzlTlhcTlCEK0BCEIBCEIBCEIBCEIBCEIBCEINOLxbKTC95DWjMlcX6Z/EB9eoQG7jGkgB155wNe1OfiZ0zLKvymHqszHE8Txhcl2jjhUeXE3N7arhnlvjvhjrrZtPbAqOBnJsZ5qvYrHOceQOXkssUWkgAr6W9UtAtIPPVbJIW2otGjJuc7qbjMHusbPCV0bo30XwQh9agSCwAtJMTq8nOYIiIzVnOwMAQwfStc1pddziSQerEjSMpyIlLanccD3i02yUyltZ7RE29V1rG9DdnEdXDOaGgTDyS64k3GcCB2uXKsXgN2o9mW64jL7LeX2S/jbT2kDbT0Vm6B9Ja2ExLX0x8xrrEcRrf3kqWAWn15pps/GFthacuSmzXYuXfK9W7K2oyvTa9hmdOB1CmLifw26SVKNdtJ5AbUdBk5WEEcL/AHXawV1xy3HHLHVfUIQqSEIQgEIQgEIQgEIQgEs2/tluHoudYvg7reJ/ClbSxzaNJ9V2TGlx7tFxfbHSt+J3t6esbZ3zsAdFGWWl447Vp9T6mvUqVnZzcmAqttJ7WvcGmWg2jVO9rUiwmNVWX0SSuWM/XbL+PuFoT1j4KfXxnVgNkQecX46KXgNkEtBcDBv4rfitlOc0hoJPAcEtmyTUX7oriHVMOxzhctgnQwA3x6vmU5xJILQ0GNYy0nJUzoDJpuph1g+Rcgyf5ebcldqVMgjrE5j7cOSYuWSFj3AgEeMRyMrk/SAf/KrkGRv37YE/ddi2jUDGOcTG60k2GnauKYgOq1SRcuJJtqTPertMYj41siR46rXh8QIg6Jp/6fqFhJOWmqWVsAWHiVksvF2X2c7MxY0fuxebz3L0N0H6TU8RRawOBexo1mR+V52c6QwxeAbcLSFZ+jm0nYciqwwcwFmN1TKbj0UhQNg7VGJw9OsBG+0EjgcnDxBU9d3AIQhAIQhAIQhAIQsatQNaScgCfBBzb4n9LXM/oMIDSYcIkmM55fhckxeNcHF0nip3TTajqmJO9/kT43y70ixFbefHFpHJcL7eichwMUysOsQNf2VGOzWzvAyBll4nkq98szLSR91OdtUta3XeAmO2/kr5U7sXHD1N6YJLWgSYMD3wWpmLNJ2825IMDPs7LpTsDpZuO3S0bpsQb9/4Cs1bD06hNRtyD2dy45Txdcb5EXRgPw9YucTDiJgWubknO0eq6VgsQHTyc71JVLbVG+XEcJHHiFZtmVmhst/jmAdOITHLdR8mGpso6fY94omiz+VWBzDQQXfYd6quxdgPY4moIgWJiCfHRPfqPqcQXi4mBw3Rl5ye9SNoARBsOWazPP6VhhzZTi6waIF/vxVerwahGp8s5UvaW1AyQbnS2irlXFOLt5VhjtmWRzTptE3y9NVNoY0GIiAFWaZcTdxgKUzEbtm6u8rLpZ+Il/XbvhT0ng/TvmHklk5B2o7/ALLqK809GNrfLr03NJljgfAzH2XpRjpAPEStwvE5zrJCELo5hCEIBCEIBVrp/tv6fCmDDqktHZF/fNWVc1+MjyadMAiAHSOZiJHcpyvFYzdcX2l13zJknMmf+VpxOCIgg5R55/dfaz+OilPxA+WROnp7C4u7BmABbLXQRIO9oM7R3qBiMHYEOHYmwrQyONzzyPollczc8YTdNSorsM4GWRPH2FYNg7Z3P6byb68DzS/CvAbzPkPcrViae9fIi3vx8llu+Vutdi4YzEgnqmfZ/SX7Y26+nTDabi2bGNQQB3ZJBs/EVLguta/jYKdiqbajOtmBY8CpmPjW2+UO9jY8UqQiJPjyjgvuP2hMk3AtIymLBJa9QFg3bJa7HPLC2ZE70cT7MJ47u27smnzaRDr3J9OzzUWhhydPMXUnFOBgDh6+yihVi2uS6b4566+4LZ8tcS4N1jMrHFYYNq9UyCAR3rfhT/wtdWsJEaBbKyxJwDXB28Ce63mvS/QvbQxWDpVBmGhrv9zQAfHPvXmfDOz0XcvgtUccE8HIVDHgJW4e05zjoSEIXVyCEIQCEIQBXnzpvtkvxFQGoXQ4iJsvQTnACTYBeaumWH/r1N0SA50OF5ubwFz+R1+P2hMrbwggG+ufmt1TDtIPVBsZtpF/t5pOKgYRee0EcOKb4PFNLSZEf3XvxXHxdrkh42i5pBIhpAIPaB+x3JG+rchW/aNIEUuDabZHMDJLTSYHCQ0gjLRXbpMmyaliR4D39ltc8OtPv36KxO2fQsXNABiAAtFTYuHJzc3LI+nr3KPKK8arIf1k5w7jxWvGdHQBLKl5ycI5eKiYf5jSW59h7PBVuX0zsbsS7dEcgVCa7JMMTs6pVYHNLeraCYJEk8OfktjOjRDQX1A0nQCba38U5GdpbvhY08RfIJ9/oWHi9R5jPIX4KbsvZuGJhrAQcy7rT4zCzyjfGklCgCyR5BRjQmoc+rbTTPvVm2hgm0YdREcdYyy1VaxWKJe86kgzx5+iuekVNo2N/MT6rpPw06Xvp1qeHkfKe6IgdUnIiOcLl4Bt/dMcB3XVn6A4J5xtEuMNa9jiZFgCFM9tvp6QQvgK+r0POEIQgEIQgVdKa27hKp5AeJAXnXaeKh7oJzXdunu2KVKgadUEteLwYNiIgjWVwbalKm953CWiZEx5mLhcfks27/HLphTqA5qdh6YizRfklFPBVB/FzXeXLVTaNWruhvy3TPKI8eMKJF2jEVCGhx0JBHZIiOYkpd8zLUA+X/CsOBeQx7HgTO9oYkw4z4L5jtk0Q3da27QZOupk9slXkjFoxL2mlY5e/UeaUtxRuSbge/JMdl7IbUYOuZg/pQ9obBDDAqZ8R91y469aTjN7Xj42WeGpCbHMe+xRXbEqD+L2u8vNYYdz2O64Iv7yVan0nf6f0Wg9XOQY0vBP2SvEV3RrNu3WR9u5bm47ccIuesBY6giRPaoxoVHAgMIzvl71WSabvaJUxhnPVWXo+3dhzjAE95An7hV7B7Ge+qGPcG6znN1cqHR5rGFxeTutMAQB28yt4npJtHF7xkHqtnXMjPLmlX1QM/xBPAAcx6pht1ktFNguLiNfY9Elp4Ej+Tg2/b6dqu3cTJpIFYSmWzcUWubBIk9iVNwok9actE7wOIYzdlsxlfXnF1PFdeieiNZzsHSLiSYNzrBIThUz4a9J/qaLqe7u/KAAF8u05q5rvLuPPZqhCELWBCEIOY/GlxDKJvHW8bfYrjeIrDdsbrrfxa6Qg1PpS0FrQCeMkAi/YuVV8HT0B8dfxkuGdm3ow34teExXvw/BTGjinSBOWSV/QgHqvHf46KXToOztF/DT0KnUVtLxTy3r3OcgcCR+AvtDajHBwDgNDOl499qwdhy57WOncgl0G5yy8ku2bs4Nc8PbAJBaHA3bMTxXX+Of2bbDkON7Qe0Xtbio/SOtEO8fx6qR/p4EuY4h0ySDOsnxJ0W3ZmH3askiXMcZcJA3Xbxsf9kW4hRce7XLfRLg6u8LZwSdPVZ068vufScvRXh2Geaj3FtN5+WAWuZkwkw5kEaR43WwbG/oU2up0Nze3mVCNwu3iSGufvQ0X8tFPirdUrFVN1hc0dYXWg7YG7JJN8tedlbquwQeuxlMxYhu85ouf7t7rG3llqY1bZbQ4O+XaCAd2CesZvNuGXenj+m6qWz8W6riWAWif5WjiCr7tysxtCGuBjny+5sq9W2U5pJcwBxdJNy7MzJ4zr2pRjaD3O3QbvduxoSTI75KuSbRdtH1e8TJMgRn5eqj1IMGbXPnB85UrF7GdTdeAARNweE5ZjO6hfJG84CwvHZwSsjKnUvCmtpzETM+yor8O1ptcczy5KTgsQWmwHgpU7N8E8Bu0qzzmS1vhJ+4XTVxr4X9LapxLaDrh0ifGPTzXZV2xvHDKdCEIVJCEL48wCUHHvi3sw/UmroWt53Fotll5rl1fEkH32q09ONuPqVyHONvuqua0m8HtXnvt6MZxi+uJ4aJniXMLAQ6DIkd1o7ktrNZoxsLbTa4i7QR22MLYVMbiwZibACRbgB6LLFbWEEVGbwa0QCTc6X/AApuIpMoYYAAbz4JHEnIX0CUnC/MjeMn0y+yzKwxlOaGxqcN+ZvTWEuDSLRBBBIOVu1Y4jDMZESABuwYMiczEQRe86rRSe8VGND5DRreBw9PBRsW+oA7I70j8R5qN39dEqjXddxLd0xuuO8LG41NpAt2KWOkYplvy2brwSd4OcG3O8d1u7YnUzdVijtCGBjwRH6Wx+MaYGeWXL9Qt6zi0O6UVDLjvHeEEb7srWFrjlCW4npEQOq1ozj+RgX7AtFjTtmM+I9/dKsfibwLmbanSMlstpeGY2zUe0vhoDdBNzlm4mDks/8AVgzdqtYOuOsLuPC29JaezioGzMG8h1ywGe3S0JhgcExgne3okQREE6i+SbZ1re51U1Ad6Ddoy5xFvBImYiW5XafWU0xVTdg6zKiYh4bUcYJnQGBe/C+aqXcReNNKpNgDGWWhzTPDYIgSYtFtb/dRmVwJinunkT6SttLGwRAvz8kavvwzwzW41r3ktaCTJkNkghonSSdV3Feetj7dfADrtyIhd32HivmYem85lo8rfZdMa5ZxOQhCtAWFaoGtLjkASexZpV0prlmErOGe76kBB586XYHexL3MBIcTH2E2mBbJVmrQe3MK4dJHEOnu+5SN+JOvv3BXmtu3qkmiyjVH91k5wkO3QLgZa8JkdiXmrJFgn1HCMewQ0N3ib67oFx3mPNXKiwp2riajyHvB3GujezHIei3Uqo3LXJGmak18C5stB3musQYuPyOK0YXBGkTLd4QZjUcORUblVqxlstl3kuzvOYAGk6nktm1WgMzuJEcBb9+Czq4Clul1Gd+MyY8W8VBxz3bnWa6cja2XLuU3VvFTcnUWkzekAb1vZ98ViMON4W7x74LRRxJYSSCLQLHmpOHxQceyPffZVZWSwxp4UbpJFo7FFrGTYAWGUTA/SYtfNF5H+J/cKtfV5i5OkalZJa22RN2djz8yCbJ1VgUnF2vDMHQiNFXMLhaznF4YQAMyIHZdMKW8Luh4EwImOYW8lZ2xofRc8xrA7BPPsQ/Z7mAh1759mnYfsnRuBIA7LeIGax+UQB1tcosnmeJLtDquhudvwsNnic8rXTmrWa2C+mLgEHQxIPmtLMX1uq0AcIzVVEhzsfBuIhpbc2n0y9+C75sB7DhqXy/4hoHORYg85lcE2diTLZym3Jdh+HdYOw74MgVD6CV0xqM4tSEIVuYSfpXVb9LUY4gfMG6Jynj3ZpwucfF3HOaKTGzdrz6CO39rLdRuM3XNekNUPdAvu/4/x1kyc/7VXatN8WaUzqAgFx19961fOiRPJefdr06kK6WGqDNhvyT/AGY4/wBMuEZ85nL0WnBMJMuJtl6keiasoNDGgCYMc4zieFpXST9Ra3OZJkHsUnDYYHPO/wC0lrYkipExy4ai3YpDdvEC3CMp9zn4LlfjdJ8ie/AMAcbZnyk/lQH4popmDMWP2KhYrbLps67j4aHs0UOu3cpgG5J9/ZJgXNLO0ZsRqPyl7mNe8EiMxIt2dq24SoCy5E34d58z5rXh7ndm4uI7AU1o3s4wuzmhmpBgETY6+MhR3VGtyaGwbC2SbYSBS3iJi8cbQqhjMb13EJJuMt1TOntZziRPvRGBx7WuIdHEe+1JtnVhLiToffvitOMqgPkLfA81yo7rzAIvJ/Xp4rGrAI0nSMuXK/oFXMFtIAC8ESPG/vtT7Z1Qva5wb2TlcR4SqmETc6ibX39xrd2dzxzJjxJyS0Vag3TBIHI63/KnU9pPZYGDMRwgyfOy2VdrOe+Zj3b0W3rDDZNYvhobeM4gd8+K658NsYBTdQI6zSXzxBgd8LlOHxRAuLnOO0++9Xb4ZV5xcG5NJ3gC2FWO05adUQhC6OQVa6a9FPrKbd0gPZMTkQcxyPNWVCDheN6E12OA+VU4GBI0MgjTNIsX0RrVGn5TKjqn+O6YzIknTLz5L0hC+CmOCjxX5vPGz+huPpwXYdxmQPA/cea14aqadaowzLTcGxB1t4L0NinbrHEDIE+AXnHFYonEF0XcZJ9c78eGa30S7MnYVlX/AOwC8gHI5T3Xm6UY7Yny2ggubYnPS3vuUx2MDDvHhPvw81C2ntczu71o81zsdI14DZDJBeN45xPBadq4VjXgXtBvl3zyIU/ZlcbrXEg2jSYkfYBJdq4kvqEkzf0y8lklbdJT8GxzJAg3NtdAolXBupkOYTwPjH2Un54AAnKx99yyoYprnwTwss7G8qds35lRpHKRfhf1CVu2a2bN45zw59qtmy8MG9YaT+u5JNo1GiNB9jp4+qSU4TtpU2PA3Rw9+KY4rBshpa0AETp2n7pJVqg1J5p0MW1zIgyMvfNLDca8MacgR7z99qefOMbrdABHLO/MGVU96pvWbE+8veaa4Z7pabjK3Hh7/KqaTWzEbPc9xLJ3nTaOYHcVhhtj1pB+WQJEggzqb8D+QupfCTZ1N5r1HNDnN3AJuBvb+8RzMDwXSfpGf4jwCvx2jy04Ns/ZFeq8U6dMucYM7sATFyTkJPkuv9EeibcHTO8Q+s+N98QOxo0HqnjKDRkAFsVSIt2EIQtYEIQgEIQgxqNkEcQvMnSJvyqpIII3nQNQJOa9OELzB0ooudXq8GPOlhBgdvJTkvFMweJY5nW6wzv2Ex5DxUQ7NY/kRN8vf6KVYYuF2H9KTRNXPKPONPNc7p0iZ9GGNsEtc6KsADt5GP2moxgjrZ8Oy5jklVV3X3oP5nLyISQtTa1BkfxGl+1K30QH2Jt+U/wtWk9kPO6fwP17lRquyC0k5wYPmfRZZYSxI2M58EAuuI8P0o+K2YDJOhNptmMkz2NTAyMEDxH/AB91njcSwiTy8brZuwvKq9doYRu2TnBgPvPZyzz8QleKqB38Wzz/AH4qTgcS64Dc+zknBLqYbqkxBEds5eq+YQg2m+gP296r5inERMePaPUBScJT3CCIkgRESCk0Xbr3wqwDmYV73CC98Af9LBE+Jcrsqr8O8f8AMwxb/wDm6MoFwDYaXm3NWpdY40IQhawIQhAIQhAIQhBpxdTdpvcMw1x8ASvPO3WF286RM9YcYuCDGq9D4oAscDluunsgrzrtXECcoyMGTI49qnJeKvkbuYi0+/JNKGLAaCOfvyUWsQQGkSPeS208G2J3i3l77SuFdpt8xdaGwIjLndJ/m/1OyU0xGGHWl/8AK+Q7bcP0oDcJDi1rg4gTOXck0XZp8lrmwRPre6h1X1WGBJbORPctZxxaBII9LaJvs/EtqNGUxee39LOxvKywGGqPbLRGUTw96rPEYa1xHslPKLgymSAOXjAjySLataq8dVsfi49T5qvcT6pJicZoOEeH6K1YPFnQ5T5x+1rrbMdvdZ4aYyv4LZhtntNg4mQPfgs43piKu+MxPv8ACZbNpdYTpx8YShlEsm+Wth3g8ck02fTkDeI4qp/GWX7dh+FRH0jx/eKh3v8AtbCui518IqpeMS7Qmn/5/ZdFXaenC+whCFrAhCEAhCEAhCEGnGsLqbwMy1wHeCvOO0aku3Ygttfz9F6RruhrjwBXnXbeDcH74k2G9a50mDxupqsSk07Bwt520t91BrVXC8zF59+KZMeCSBAnPTXJSvpGkZawOdov3yudjrFfNQu8Pf3WqlVIJPNWKvSpMBsHcOy+ffHgUtcGPqQ0bo8pAj996xrD/ULBrgCOY5rdhMGwvADTEaHnHqteJwBjn7+8LdsnFQ4DhCmz8VL+n2AwQ3TnAGRPYY98FEx1UEkyYHjpP38ExxeOHynCLuMDt4jx80jqbNqGSXAAgnnPCO1bJzrN94VbWxG8ZEXv77lhgGTrnHgt2OwcOhzuVhrEkftTMLgmtEhxyy1zExC3jOsH4d03mJnuOveITLB0rQNQdchyWgimNDmczzGR0t5rfhv5GD7z1VRNX74UYvcxBpDJ9JxPa1wI7bOcurKgfCzYO7TOJcLuBYz/AGz1nc5IA7ir+ukcqEIQtYEIQgEIQgEIQgFxLplsZ+GrlsHcJO44CxBJO7PG/ku2qNjtnsrNLXtDgeP24LGyvPlbAse0SIdMh3vRRqWFqTIvnMHsmDxXUNrfDDM4d8f9LvLrZkdqrGK6M4mgevSfH+TRIjOZbMfpRpcqsVqAABc02GfHkPDzSSkwBzncONuauFdm8COcbvC584SFmAIkkC/hqPf6WdVxFq4zKffvLuW76KTvAXtlxg/cR3KDtLCkW4ZHuFlhszahYN03BvPZPHt9FOlbWWrhg1jSZFwLmQNLHhEeC0/VBxMnUDuMDuzCw2li3VKXVMifZjsWnD4MinvOyi32Kr0n2gY2uJMZ2OVufl6L7hsQIEzpx05e8l9qUCSN0Sczy0CmYHAH+4a2gTPdzIWbOMYJiBY66HirJ0c6Pur12Um33j1jwaM3e9YW3YnQ7F4gtDKe5T1c+wz0bnx8V1not0Vp4KnDes90bzzmeXIclc6m3RvhcM2mxrGCGsAaBwAsFtQhW5hCEIBCEIBCEIBCEIBCEIBfC0L6hBBxWw6FT+dJju1oVW298NqLmF2HHy3RlJ3T+NFd0JoebulWxH07brgRmDpwA8PcLXsvZLXUwSLEW8iffNeh9obFo1xFVjXdoVd2l8PqJINKWXEgXEHPPtXO4bdJnpzKlsUOhrRBJN8rCffgrRsX4dOe0kv3Rpbs46W9Vdti9EaVCTBJJ1unlOkG2AhbMdMuW1OwPwywzI3gXZzJzm2ieYLorhqUFtNsjWJPiU4Qq1E7YspgZBZIQtYEIQgEIQgELX89vFZ7wQfUIQgEIQgEIQgEIQgEIQgEIQgEIQgEIQgEIQgEIQgEIQg0rahCD//Z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6" descr="data:image/jpeg;base64,/9j/4AAQSkZJRgABAQAAAQABAAD/2wCEAAkGBhISERUTEhQWFBUVFxcYGRgYGBcXFxYYHB4XGBcZGBgXHCYgFxokGxkVHy8gIycpLCwsFx4xNTAqNSYrLCkBCQoKDgwOGg8PGiwkHCQsLCwsLCwsKSwpKSwsKSwpLCwpKSkpKSkpKSkpKSwsKSkpKSwpLCwsKSwsKSwsLCksLP/AABEIAREAuQMBIgACEQEDEQH/xAAcAAACAgMBAQAAAAAAAAAAAAAABQQGAgMHCAH/xAA9EAABAwIDBAgGAQMDAwUAAAABAAIRAyEEMUEFElFhBiJxgZGhsfAHExTB0eEyI0JSFXLxYpLCFhckM1P/xAAYAQEBAQEBAAAAAAAAAAAAAAAAAgEDBP/EAB8RAQEAAwACAwEBAAAAAAAAAAABAhEhEjEDQVFhE//aAAwDAQACEQMRAD8A7ihCEAhCEAhCEAhC0YzGspML3kNaEG9fC5ct6W/E6oHmlRmkP8oBceybCyoOP6R1bvdWe45fyPdr7hcr8s+nWfFft6Pa8HIg9iyXl3/3CxFMl1Kq5joixvNtMtE12l8Y8e/D0gKu45v83NABqRx4SOEZqpmy4PRb6gGZA7SvoK8tt6VVa16lRxJuSXE+qa4DpLVZG7UeI4PcO7NTfk19N/z/AK9IIXBdk/EfE0KrC6q+owHrNcZkW48l2Ho90rw+MaDSdeJ3T/IDmqxzlTlhcTlCEK0BCEIBCEIBCEIBCEIBCEIBCEINOLxbKTC95DWjMlcX6Z/EB9eoQG7jGkgB155wNe1OfiZ0zLKvymHqszHE8Txhcl2jjhUeXE3N7arhnlvjvhjrrZtPbAqOBnJsZ5qvYrHOceQOXkssUWkgAr6W9UtAtIPPVbJIW2otGjJuc7qbjMHusbPCV0bo30XwQh9agSCwAtJMTq8nOYIiIzVnOwMAQwfStc1pddziSQerEjSMpyIlLanccD3i02yUyltZ7RE29V1rG9DdnEdXDOaGgTDyS64k3GcCB2uXKsXgN2o9mW64jL7LeX2S/jbT2kDbT0Vm6B9Ja2ExLX0x8xrrEcRrf3kqWAWn15pps/GFthacuSmzXYuXfK9W7K2oyvTa9hmdOB1CmLifw26SVKNdtJ5AbUdBk5WEEcL/AHXawV1xy3HHLHVfUIQqSEIQgEIQgEIQgEIQgEs2/tluHoudYvg7reJ/ClbSxzaNJ9V2TGlx7tFxfbHSt+J3t6esbZ3zsAdFGWWl447Vp9T6mvUqVnZzcmAqttJ7WvcGmWg2jVO9rUiwmNVWX0SSuWM/XbL+PuFoT1j4KfXxnVgNkQecX46KXgNkEtBcDBv4rfitlOc0hoJPAcEtmyTUX7oriHVMOxzhctgnQwA3x6vmU5xJILQ0GNYy0nJUzoDJpuph1g+Rcgyf5ebcldqVMgjrE5j7cOSYuWSFj3AgEeMRyMrk/SAf/KrkGRv37YE/ddi2jUDGOcTG60k2GnauKYgOq1SRcuJJtqTPertMYj41siR46rXh8QIg6Jp/6fqFhJOWmqWVsAWHiVksvF2X2c7MxY0fuxebz3L0N0H6TU8RRawOBexo1mR+V52c6QwxeAbcLSFZ+jm0nYciqwwcwFmN1TKbj0UhQNg7VGJw9OsBG+0EjgcnDxBU9d3AIQhAIQhAIQhAIQsatQNaScgCfBBzb4n9LXM/oMIDSYcIkmM55fhckxeNcHF0nip3TTajqmJO9/kT43y70ixFbefHFpHJcL7eichwMUysOsQNf2VGOzWzvAyBll4nkq98szLSR91OdtUta3XeAmO2/kr5U7sXHD1N6YJLWgSYMD3wWpmLNJ2825IMDPs7LpTsDpZuO3S0bpsQb9/4Cs1bD06hNRtyD2dy45Txdcb5EXRgPw9YucTDiJgWubknO0eq6VgsQHTyc71JVLbVG+XEcJHHiFZtmVmhst/jmAdOITHLdR8mGpso6fY94omiz+VWBzDQQXfYd6quxdgPY4moIgWJiCfHRPfqPqcQXi4mBw3Rl5ye9SNoARBsOWazPP6VhhzZTi6waIF/vxVerwahGp8s5UvaW1AyQbnS2irlXFOLt5VhjtmWRzTptE3y9NVNoY0GIiAFWaZcTdxgKUzEbtm6u8rLpZ+Il/XbvhT0ng/TvmHklk5B2o7/ALLqK809GNrfLr03NJljgfAzH2XpRjpAPEStwvE5zrJCELo5hCEIBCEIBVrp/tv6fCmDDqktHZF/fNWVc1+MjyadMAiAHSOZiJHcpyvFYzdcX2l13zJknMmf+VpxOCIgg5R55/dfaz+OilPxA+WROnp7C4u7BmABbLXQRIO9oM7R3qBiMHYEOHYmwrQyONzzyPollczc8YTdNSorsM4GWRPH2FYNg7Z3P6byb68DzS/CvAbzPkPcrViae9fIi3vx8llu+Vutdi4YzEgnqmfZ/SX7Y26+nTDabi2bGNQQB3ZJBs/EVLguta/jYKdiqbajOtmBY8CpmPjW2+UO9jY8UqQiJPjyjgvuP2hMk3AtIymLBJa9QFg3bJa7HPLC2ZE70cT7MJ47u27smnzaRDr3J9OzzUWhhydPMXUnFOBgDh6+yihVi2uS6b4566+4LZ8tcS4N1jMrHFYYNq9UyCAR3rfhT/wtdWsJEaBbKyxJwDXB28Ce63mvS/QvbQxWDpVBmGhrv9zQAfHPvXmfDOz0XcvgtUccE8HIVDHgJW4e05zjoSEIXVyCEIQCEIQBXnzpvtkvxFQGoXQ4iJsvQTnACTYBeaumWH/r1N0SA50OF5ubwFz+R1+P2hMrbwggG+ufmt1TDtIPVBsZtpF/t5pOKgYRee0EcOKb4PFNLSZEf3XvxXHxdrkh42i5pBIhpAIPaB+x3JG+rchW/aNIEUuDabZHMDJLTSYHCQ0gjLRXbpMmyaliR4D39ltc8OtPv36KxO2fQsXNABiAAtFTYuHJzc3LI+nr3KPKK8arIf1k5w7jxWvGdHQBLKl5ycI5eKiYf5jSW59h7PBVuX0zsbsS7dEcgVCa7JMMTs6pVYHNLeraCYJEk8OfktjOjRDQX1A0nQCba38U5GdpbvhY08RfIJ9/oWHi9R5jPIX4KbsvZuGJhrAQcy7rT4zCzyjfGklCgCyR5BRjQmoc+rbTTPvVm2hgm0YdREcdYyy1VaxWKJe86kgzx5+iuekVNo2N/MT6rpPw06Xvp1qeHkfKe6IgdUnIiOcLl4Bt/dMcB3XVn6A4J5xtEuMNa9jiZFgCFM9tvp6QQvgK+r0POEIQgEIQgVdKa27hKp5AeJAXnXaeKh7oJzXdunu2KVKgadUEteLwYNiIgjWVwbalKm953CWiZEx5mLhcfks27/HLphTqA5qdh6YizRfklFPBVB/FzXeXLVTaNWruhvy3TPKI8eMKJF2jEVCGhx0JBHZIiOYkpd8zLUA+X/CsOBeQx7HgTO9oYkw4z4L5jtk0Q3da27QZOupk9slXkjFoxL2mlY5e/UeaUtxRuSbge/JMdl7IbUYOuZg/pQ9obBDDAqZ8R91y469aTjN7Xj42WeGpCbHMe+xRXbEqD+L2u8vNYYdz2O64Iv7yVan0nf6f0Wg9XOQY0vBP2SvEV3RrNu3WR9u5bm47ccIuesBY6giRPaoxoVHAgMIzvl71WSabvaJUxhnPVWXo+3dhzjAE95An7hV7B7Ge+qGPcG6znN1cqHR5rGFxeTutMAQB28yt4npJtHF7xkHqtnXMjPLmlX1QM/xBPAAcx6pht1ktFNguLiNfY9Elp4Ej+Tg2/b6dqu3cTJpIFYSmWzcUWubBIk9iVNwok9actE7wOIYzdlsxlfXnF1PFdeieiNZzsHSLiSYNzrBIThUz4a9J/qaLqe7u/KAAF8u05q5rvLuPPZqhCELWBCEIOY/GlxDKJvHW8bfYrjeIrDdsbrrfxa6Qg1PpS0FrQCeMkAi/YuVV8HT0B8dfxkuGdm3ow34teExXvw/BTGjinSBOWSV/QgHqvHf46KXToOztF/DT0KnUVtLxTy3r3OcgcCR+AvtDajHBwDgNDOl499qwdhy57WOncgl0G5yy8ku2bs4Nc8PbAJBaHA3bMTxXX+Of2bbDkON7Qe0Xtbio/SOtEO8fx6qR/p4EuY4h0ySDOsnxJ0W3ZmH3askiXMcZcJA3Xbxsf9kW4hRce7XLfRLg6u8LZwSdPVZ068vufScvRXh2Geaj3FtN5+WAWuZkwkw5kEaR43WwbG/oU2up0Nze3mVCNwu3iSGufvQ0X8tFPirdUrFVN1hc0dYXWg7YG7JJN8tedlbquwQeuxlMxYhu85ouf7t7rG3llqY1bZbQ4O+XaCAd2CesZvNuGXenj+m6qWz8W6riWAWif5WjiCr7tysxtCGuBjny+5sq9W2U5pJcwBxdJNy7MzJ4zr2pRjaD3O3QbvduxoSTI75KuSbRdtH1e8TJMgRn5eqj1IMGbXPnB85UrF7GdTdeAARNweE5ZjO6hfJG84CwvHZwSsjKnUvCmtpzETM+yor8O1ptcczy5KTgsQWmwHgpU7N8E8Bu0qzzmS1vhJ+4XTVxr4X9LapxLaDrh0ifGPTzXZV2xvHDKdCEIVJCEL48wCUHHvi3sw/UmroWt53Fotll5rl1fEkH32q09ONuPqVyHONvuqua0m8HtXnvt6MZxi+uJ4aJniXMLAQ6DIkd1o7ktrNZoxsLbTa4i7QR22MLYVMbiwZibACRbgB6LLFbWEEVGbwa0QCTc6X/AApuIpMoYYAAbz4JHEnIX0CUnC/MjeMn0y+yzKwxlOaGxqcN+ZvTWEuDSLRBBBIOVu1Y4jDMZESABuwYMiczEQRe86rRSe8VGND5DRreBw9PBRsW+oA7I70j8R5qN39dEqjXddxLd0xuuO8LG41NpAt2KWOkYplvy2brwSd4OcG3O8d1u7YnUzdVijtCGBjwRH6Wx+MaYGeWXL9Qt6zi0O6UVDLjvHeEEb7srWFrjlCW4npEQOq1ozj+RgX7AtFjTtmM+I9/dKsfibwLmbanSMlstpeGY2zUe0vhoDdBNzlm4mDks/8AVgzdqtYOuOsLuPC29JaezioGzMG8h1ywGe3S0JhgcExgne3okQREE6i+SbZ1re51U1Ad6Ddoy5xFvBImYiW5XafWU0xVTdg6zKiYh4bUcYJnQGBe/C+aqXcReNNKpNgDGWWhzTPDYIgSYtFtb/dRmVwJinunkT6SttLGwRAvz8kavvwzwzW41r3ktaCTJkNkghonSSdV3Feetj7dfADrtyIhd32HivmYem85lo8rfZdMa5ZxOQhCtAWFaoGtLjkASexZpV0prlmErOGe76kBB586XYHexL3MBIcTH2E2mBbJVmrQe3MK4dJHEOnu+5SN+JOvv3BXmtu3qkmiyjVH91k5wkO3QLgZa8JkdiXmrJFgn1HCMewQ0N3ib67oFx3mPNXKiwp2riajyHvB3GujezHIei3Uqo3LXJGmak18C5stB3musQYuPyOK0YXBGkTLd4QZjUcORUblVqxlstl3kuzvOYAGk6nktm1WgMzuJEcBb9+Czq4Clul1Gd+MyY8W8VBxz3bnWa6cja2XLuU3VvFTcnUWkzekAb1vZ98ViMON4W7x74LRRxJYSSCLQLHmpOHxQceyPffZVZWSwxp4UbpJFo7FFrGTYAWGUTA/SYtfNF5H+J/cKtfV5i5OkalZJa22RN2djz8yCbJ1VgUnF2vDMHQiNFXMLhaznF4YQAMyIHZdMKW8Luh4EwImOYW8lZ2xofRc8xrA7BPPsQ/Z7mAh1759mnYfsnRuBIA7LeIGax+UQB1tcosnmeJLtDquhudvwsNnic8rXTmrWa2C+mLgEHQxIPmtLMX1uq0AcIzVVEhzsfBuIhpbc2n0y9+C75sB7DhqXy/4hoHORYg85lcE2diTLZym3Jdh+HdYOw74MgVD6CV0xqM4tSEIVuYSfpXVb9LUY4gfMG6Jynj3ZpwucfF3HOaKTGzdrz6CO39rLdRuM3XNekNUPdAvu/4/x1kyc/7VXatN8WaUzqAgFx19961fOiRPJefdr06kK6WGqDNhvyT/AGY4/wBMuEZ85nL0WnBMJMuJtl6keiasoNDGgCYMc4zieFpXST9Ra3OZJkHsUnDYYHPO/wC0lrYkipExy4ai3YpDdvEC3CMp9zn4LlfjdJ8ie/AMAcbZnyk/lQH4popmDMWP2KhYrbLps67j4aHs0UOu3cpgG5J9/ZJgXNLO0ZsRqPyl7mNe8EiMxIt2dq24SoCy5E34d58z5rXh7ndm4uI7AU1o3s4wuzmhmpBgETY6+MhR3VGtyaGwbC2SbYSBS3iJi8cbQqhjMb13EJJuMt1TOntZziRPvRGBx7WuIdHEe+1JtnVhLiToffvitOMqgPkLfA81yo7rzAIvJ/Xp4rGrAI0nSMuXK/oFXMFtIAC8ESPG/vtT7Z1Qva5wb2TlcR4SqmETc6ibX39xrd2dzxzJjxJyS0Vag3TBIHI63/KnU9pPZYGDMRwgyfOy2VdrOe+Zj3b0W3rDDZNYvhobeM4gd8+K658NsYBTdQI6zSXzxBgd8LlOHxRAuLnOO0++9Xb4ZV5xcG5NJ3gC2FWO05adUQhC6OQVa6a9FPrKbd0gPZMTkQcxyPNWVCDheN6E12OA+VU4GBI0MgjTNIsX0RrVGn5TKjqn+O6YzIknTLz5L0hC+CmOCjxX5vPGz+huPpwXYdxmQPA/cea14aqadaowzLTcGxB1t4L0NinbrHEDIE+AXnHFYonEF0XcZJ9c78eGa30S7MnYVlX/AOwC8gHI5T3Xm6UY7Yny2ggubYnPS3vuUx2MDDvHhPvw81C2ntczu71o81zsdI14DZDJBeN45xPBadq4VjXgXtBvl3zyIU/ZlcbrXEg2jSYkfYBJdq4kvqEkzf0y8lklbdJT8GxzJAg3NtdAolXBupkOYTwPjH2Un54AAnKx99yyoYprnwTwss7G8qds35lRpHKRfhf1CVu2a2bN45zw59qtmy8MG9YaT+u5JNo1GiNB9jp4+qSU4TtpU2PA3Rw9+KY4rBshpa0AETp2n7pJVqg1J5p0MW1zIgyMvfNLDca8MacgR7z99qefOMbrdABHLO/MGVU96pvWbE+8veaa4Z7pabjK3Hh7/KqaTWzEbPc9xLJ3nTaOYHcVhhtj1pB+WQJEggzqb8D+QupfCTZ1N5r1HNDnN3AJuBvb+8RzMDwXSfpGf4jwCvx2jy04Ns/ZFeq8U6dMucYM7sATFyTkJPkuv9EeibcHTO8Q+s+N98QOxo0HqnjKDRkAFsVSIt2EIQtYEIQgEIQgxqNkEcQvMnSJvyqpIII3nQNQJOa9OELzB0ooudXq8GPOlhBgdvJTkvFMweJY5nW6wzv2Ex5DxUQ7NY/kRN8vf6KVYYuF2H9KTRNXPKPONPNc7p0iZ9GGNsEtc6KsADt5GP2moxgjrZ8Oy5jklVV3X3oP5nLyISQtTa1BkfxGl+1K30QH2Jt+U/wtWk9kPO6fwP17lRquyC0k5wYPmfRZZYSxI2M58EAuuI8P0o+K2YDJOhNptmMkz2NTAyMEDxH/AB91njcSwiTy8brZuwvKq9doYRu2TnBgPvPZyzz8QleKqB38Wzz/AH4qTgcS64Dc+zknBLqYbqkxBEds5eq+YQg2m+gP296r5inERMePaPUBScJT3CCIkgRESCk0Xbr3wqwDmYV73CC98Af9LBE+Jcrsqr8O8f8AMwxb/wDm6MoFwDYaXm3NWpdY40IQhawIQhAIQhAIQhBpxdTdpvcMw1x8ASvPO3WF286RM9YcYuCDGq9D4oAscDluunsgrzrtXECcoyMGTI49qnJeKvkbuYi0+/JNKGLAaCOfvyUWsQQGkSPeS208G2J3i3l77SuFdpt8xdaGwIjLndJ/m/1OyU0xGGHWl/8AK+Q7bcP0oDcJDi1rg4gTOXck0XZp8lrmwRPre6h1X1WGBJbORPctZxxaBII9LaJvs/EtqNGUxee39LOxvKywGGqPbLRGUTw96rPEYa1xHslPKLgymSAOXjAjySLataq8dVsfi49T5qvcT6pJicZoOEeH6K1YPFnQ5T5x+1rrbMdvdZ4aYyv4LZhtntNg4mQPfgs43piKu+MxPv8ACZbNpdYTpx8YShlEsm+Wth3g8ck02fTkDeI4qp/GWX7dh+FRH0jx/eKh3v8AtbCui518IqpeMS7Qmn/5/ZdFXaenC+whCFrAhCEAhCEAhCEGnGsLqbwMy1wHeCvOO0aku3Ygttfz9F6RruhrjwBXnXbeDcH74k2G9a50mDxupqsSk07Bwt520t91BrVXC8zF59+KZMeCSBAnPTXJSvpGkZawOdov3yudjrFfNQu8Pf3WqlVIJPNWKvSpMBsHcOy+ffHgUtcGPqQ0bo8pAj996xrD/ULBrgCOY5rdhMGwvADTEaHnHqteJwBjn7+8LdsnFQ4DhCmz8VL+n2AwQ3TnAGRPYY98FEx1UEkyYHjpP38ExxeOHynCLuMDt4jx80jqbNqGSXAAgnnPCO1bJzrN94VbWxG8ZEXv77lhgGTrnHgt2OwcOhzuVhrEkftTMLgmtEhxyy1zExC3jOsH4d03mJnuOveITLB0rQNQdchyWgimNDmczzGR0t5rfhv5GD7z1VRNX74UYvcxBpDJ9JxPa1wI7bOcurKgfCzYO7TOJcLuBYz/AGz1nc5IA7ir+ukcqEIQtYEIQgEIQgEIQgFxLplsZ+GrlsHcJO44CxBJO7PG/ku2qNjtnsrNLXtDgeP24LGyvPlbAse0SIdMh3vRRqWFqTIvnMHsmDxXUNrfDDM4d8f9LvLrZkdqrGK6M4mgevSfH+TRIjOZbMfpRpcqsVqAABc02GfHkPDzSSkwBzncONuauFdm8COcbvC584SFmAIkkC/hqPf6WdVxFq4zKffvLuW76KTvAXtlxg/cR3KDtLCkW4ZHuFlhszahYN03BvPZPHt9FOlbWWrhg1jSZFwLmQNLHhEeC0/VBxMnUDuMDuzCw2li3VKXVMifZjsWnD4MinvOyi32Kr0n2gY2uJMZ2OVufl6L7hsQIEzpx05e8l9qUCSN0Sczy0CmYHAH+4a2gTPdzIWbOMYJiBY66HirJ0c6Pur12Um33j1jwaM3e9YW3YnQ7F4gtDKe5T1c+wz0bnx8V1not0Vp4KnDes90bzzmeXIclc6m3RvhcM2mxrGCGsAaBwAsFtQhW5hCEIBCEIBCEIBCEIBCEIBfC0L6hBBxWw6FT+dJju1oVW298NqLmF2HHy3RlJ3T+NFd0JoebulWxH07brgRmDpwA8PcLXsvZLXUwSLEW8iffNeh9obFo1xFVjXdoVd2l8PqJINKWXEgXEHPPtXO4bdJnpzKlsUOhrRBJN8rCffgrRsX4dOe0kv3Rpbs46W9Vdti9EaVCTBJJ1unlOkG2AhbMdMuW1OwPwywzI3gXZzJzm2ieYLorhqUFtNsjWJPiU4Qq1E7YspgZBZIQtYEIQgEIQgELX89vFZ7wQfUIQgEIQgEIQgEIQgEIQgEIQgEIQgEIQgEIQgEIQgEIQg0rahCD//Z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8" descr="data:image/jpeg;base64,/9j/4AAQSkZJRgABAQAAAQABAAD/2wCEAAkGBhISERUTEhQWFBUVFxcYGRgYGBcXFxYYHB4XGBcZGBgXHCYgFxokGxkVHy8gIycpLCwsFx4xNTAqNSYrLCkBCQoKDgwOGg8PGiwkHCQsLCwsLCwsKSwpKSwsKSwpLCwpKSkpKSkpKSkpKSwsKSkpKSwpLCwsKSwsKSwsLCksLP/AABEIAREAuQMBIgACEQEDEQH/xAAcAAACAgMBAQAAAAAAAAAAAAAABQQGAgMHCAH/xAA9EAABAwIDBAgGAQMDAwUAAAABAAIRAyEEMUEFElFhBiJxgZGhsfAHExTB0eEyI0JSFXLxYpLCFhckM1P/xAAYAQEBAQEBAAAAAAAAAAAAAAAAAgEDBP/EAB8RAQEAAwACAwEBAAAAAAAAAAABAhEhEjEDQVFhE//aAAwDAQACEQMRAD8A7ihCEAhCEAhCEAhC0YzGspML3kNaEG9fC5ct6W/E6oHmlRmkP8oBceybCyoOP6R1bvdWe45fyPdr7hcr8s+nWfFft6Pa8HIg9iyXl3/3CxFMl1Kq5joixvNtMtE12l8Y8e/D0gKu45v83NABqRx4SOEZqpmy4PRb6gGZA7SvoK8tt6VVa16lRxJuSXE+qa4DpLVZG7UeI4PcO7NTfk19N/z/AK9IIXBdk/EfE0KrC6q+owHrNcZkW48l2Ho90rw+MaDSdeJ3T/IDmqxzlTlhcTlCEK0BCEIBCEIBCEIBCEIBCEIBCEINOLxbKTC95DWjMlcX6Z/EB9eoQG7jGkgB155wNe1OfiZ0zLKvymHqszHE8Txhcl2jjhUeXE3N7arhnlvjvhjrrZtPbAqOBnJsZ5qvYrHOceQOXkssUWkgAr6W9UtAtIPPVbJIW2otGjJuc7qbjMHusbPCV0bo30XwQh9agSCwAtJMTq8nOYIiIzVnOwMAQwfStc1pddziSQerEjSMpyIlLanccD3i02yUyltZ7RE29V1rG9DdnEdXDOaGgTDyS64k3GcCB2uXKsXgN2o9mW64jL7LeX2S/jbT2kDbT0Vm6B9Ja2ExLX0x8xrrEcRrf3kqWAWn15pps/GFthacuSmzXYuXfK9W7K2oyvTa9hmdOB1CmLifw26SVKNdtJ5AbUdBk5WEEcL/AHXawV1xy3HHLHVfUIQqSEIQgEIQgEIQgEIQgEs2/tluHoudYvg7reJ/ClbSxzaNJ9V2TGlx7tFxfbHSt+J3t6esbZ3zsAdFGWWl447Vp9T6mvUqVnZzcmAqttJ7WvcGmWg2jVO9rUiwmNVWX0SSuWM/XbL+PuFoT1j4KfXxnVgNkQecX46KXgNkEtBcDBv4rfitlOc0hoJPAcEtmyTUX7oriHVMOxzhctgnQwA3x6vmU5xJILQ0GNYy0nJUzoDJpuph1g+Rcgyf5ebcldqVMgjrE5j7cOSYuWSFj3AgEeMRyMrk/SAf/KrkGRv37YE/ddi2jUDGOcTG60k2GnauKYgOq1SRcuJJtqTPertMYj41siR46rXh8QIg6Jp/6fqFhJOWmqWVsAWHiVksvF2X2c7MxY0fuxebz3L0N0H6TU8RRawOBexo1mR+V52c6QwxeAbcLSFZ+jm0nYciqwwcwFmN1TKbj0UhQNg7VGJw9OsBG+0EjgcnDxBU9d3AIQhAIQhAIQhAIQsatQNaScgCfBBzb4n9LXM/oMIDSYcIkmM55fhckxeNcHF0nip3TTajqmJO9/kT43y70ixFbefHFpHJcL7eichwMUysOsQNf2VGOzWzvAyBll4nkq98szLSR91OdtUta3XeAmO2/kr5U7sXHD1N6YJLWgSYMD3wWpmLNJ2825IMDPs7LpTsDpZuO3S0bpsQb9/4Cs1bD06hNRtyD2dy45Txdcb5EXRgPw9YucTDiJgWubknO0eq6VgsQHTyc71JVLbVG+XEcJHHiFZtmVmhst/jmAdOITHLdR8mGpso6fY94omiz+VWBzDQQXfYd6quxdgPY4moIgWJiCfHRPfqPqcQXi4mBw3Rl5ye9SNoARBsOWazPP6VhhzZTi6waIF/vxVerwahGp8s5UvaW1AyQbnS2irlXFOLt5VhjtmWRzTptE3y9NVNoY0GIiAFWaZcTdxgKUzEbtm6u8rLpZ+Il/XbvhT0ng/TvmHklk5B2o7/ALLqK809GNrfLr03NJljgfAzH2XpRjpAPEStwvE5zrJCELo5hCEIBCEIBVrp/tv6fCmDDqktHZF/fNWVc1+MjyadMAiAHSOZiJHcpyvFYzdcX2l13zJknMmf+VpxOCIgg5R55/dfaz+OilPxA+WROnp7C4u7BmABbLXQRIO9oM7R3qBiMHYEOHYmwrQyONzzyPollczc8YTdNSorsM4GWRPH2FYNg7Z3P6byb68DzS/CvAbzPkPcrViae9fIi3vx8llu+Vutdi4YzEgnqmfZ/SX7Y26+nTDabi2bGNQQB3ZJBs/EVLguta/jYKdiqbajOtmBY8CpmPjW2+UO9jY8UqQiJPjyjgvuP2hMk3AtIymLBJa9QFg3bJa7HPLC2ZE70cT7MJ47u27smnzaRDr3J9OzzUWhhydPMXUnFOBgDh6+yihVi2uS6b4566+4LZ8tcS4N1jMrHFYYNq9UyCAR3rfhT/wtdWsJEaBbKyxJwDXB28Ce63mvS/QvbQxWDpVBmGhrv9zQAfHPvXmfDOz0XcvgtUccE8HIVDHgJW4e05zjoSEIXVyCEIQCEIQBXnzpvtkvxFQGoXQ4iJsvQTnACTYBeaumWH/r1N0SA50OF5ubwFz+R1+P2hMrbwggG+ufmt1TDtIPVBsZtpF/t5pOKgYRee0EcOKb4PFNLSZEf3XvxXHxdrkh42i5pBIhpAIPaB+x3JG+rchW/aNIEUuDabZHMDJLTSYHCQ0gjLRXbpMmyaliR4D39ltc8OtPv36KxO2fQsXNABiAAtFTYuHJzc3LI+nr3KPKK8arIf1k5w7jxWvGdHQBLKl5ycI5eKiYf5jSW59h7PBVuX0zsbsS7dEcgVCa7JMMTs6pVYHNLeraCYJEk8OfktjOjRDQX1A0nQCba38U5GdpbvhY08RfIJ9/oWHi9R5jPIX4KbsvZuGJhrAQcy7rT4zCzyjfGklCgCyR5BRjQmoc+rbTTPvVm2hgm0YdREcdYyy1VaxWKJe86kgzx5+iuekVNo2N/MT6rpPw06Xvp1qeHkfKe6IgdUnIiOcLl4Bt/dMcB3XVn6A4J5xtEuMNa9jiZFgCFM9tvp6QQvgK+r0POEIQgEIQgVdKa27hKp5AeJAXnXaeKh7oJzXdunu2KVKgadUEteLwYNiIgjWVwbalKm953CWiZEx5mLhcfks27/HLphTqA5qdh6YizRfklFPBVB/FzXeXLVTaNWruhvy3TPKI8eMKJF2jEVCGhx0JBHZIiOYkpd8zLUA+X/CsOBeQx7HgTO9oYkw4z4L5jtk0Q3da27QZOupk9slXkjFoxL2mlY5e/UeaUtxRuSbge/JMdl7IbUYOuZg/pQ9obBDDAqZ8R91y469aTjN7Xj42WeGpCbHMe+xRXbEqD+L2u8vNYYdz2O64Iv7yVan0nf6f0Wg9XOQY0vBP2SvEV3RrNu3WR9u5bm47ccIuesBY6giRPaoxoVHAgMIzvl71WSabvaJUxhnPVWXo+3dhzjAE95An7hV7B7Ge+qGPcG6znN1cqHR5rGFxeTutMAQB28yt4npJtHF7xkHqtnXMjPLmlX1QM/xBPAAcx6pht1ktFNguLiNfY9Elp4Ej+Tg2/b6dqu3cTJpIFYSmWzcUWubBIk9iVNwok9actE7wOIYzdlsxlfXnF1PFdeieiNZzsHSLiSYNzrBIThUz4a9J/qaLqe7u/KAAF8u05q5rvLuPPZqhCELWBCEIOY/GlxDKJvHW8bfYrjeIrDdsbrrfxa6Qg1PpS0FrQCeMkAi/YuVV8HT0B8dfxkuGdm3ow34teExXvw/BTGjinSBOWSV/QgHqvHf46KXToOztF/DT0KnUVtLxTy3r3OcgcCR+AvtDajHBwDgNDOl499qwdhy57WOncgl0G5yy8ku2bs4Nc8PbAJBaHA3bMTxXX+Of2bbDkON7Qe0Xtbio/SOtEO8fx6qR/p4EuY4h0ySDOsnxJ0W3ZmH3askiXMcZcJA3Xbxsf9kW4hRce7XLfRLg6u8LZwSdPVZ068vufScvRXh2Geaj3FtN5+WAWuZkwkw5kEaR43WwbG/oU2up0Nze3mVCNwu3iSGufvQ0X8tFPirdUrFVN1hc0dYXWg7YG7JJN8tedlbquwQeuxlMxYhu85ouf7t7rG3llqY1bZbQ4O+XaCAd2CesZvNuGXenj+m6qWz8W6riWAWif5WjiCr7tysxtCGuBjny+5sq9W2U5pJcwBxdJNy7MzJ4zr2pRjaD3O3QbvduxoSTI75KuSbRdtH1e8TJMgRn5eqj1IMGbXPnB85UrF7GdTdeAARNweE5ZjO6hfJG84CwvHZwSsjKnUvCmtpzETM+yor8O1ptcczy5KTgsQWmwHgpU7N8E8Bu0qzzmS1vhJ+4XTVxr4X9LapxLaDrh0ifGPTzXZV2xvHDKdCEIVJCEL48wCUHHvi3sw/UmroWt53Fotll5rl1fEkH32q09ONuPqVyHONvuqua0m8HtXnvt6MZxi+uJ4aJniXMLAQ6DIkd1o7ktrNZoxsLbTa4i7QR22MLYVMbiwZibACRbgB6LLFbWEEVGbwa0QCTc6X/AApuIpMoYYAAbz4JHEnIX0CUnC/MjeMn0y+yzKwxlOaGxqcN+ZvTWEuDSLRBBBIOVu1Y4jDMZESABuwYMiczEQRe86rRSe8VGND5DRreBw9PBRsW+oA7I70j8R5qN39dEqjXddxLd0xuuO8LG41NpAt2KWOkYplvy2brwSd4OcG3O8d1u7YnUzdVijtCGBjwRH6Wx+MaYGeWXL9Qt6zi0O6UVDLjvHeEEb7srWFrjlCW4npEQOq1ozj+RgX7AtFjTtmM+I9/dKsfibwLmbanSMlstpeGY2zUe0vhoDdBNzlm4mDks/8AVgzdqtYOuOsLuPC29JaezioGzMG8h1ywGe3S0JhgcExgne3okQREE6i+SbZ1re51U1Ad6Ddoy5xFvBImYiW5XafWU0xVTdg6zKiYh4bUcYJnQGBe/C+aqXcReNNKpNgDGWWhzTPDYIgSYtFtb/dRmVwJinunkT6SttLGwRAvz8kavvwzwzW41r3ktaCTJkNkghonSSdV3Feetj7dfADrtyIhd32HivmYem85lo8rfZdMa5ZxOQhCtAWFaoGtLjkASexZpV0prlmErOGe76kBB586XYHexL3MBIcTH2E2mBbJVmrQe3MK4dJHEOnu+5SN+JOvv3BXmtu3qkmiyjVH91k5wkO3QLgZa8JkdiXmrJFgn1HCMewQ0N3ib67oFx3mPNXKiwp2riajyHvB3GujezHIei3Uqo3LXJGmak18C5stB3musQYuPyOK0YXBGkTLd4QZjUcORUblVqxlstl3kuzvOYAGk6nktm1WgMzuJEcBb9+Czq4Clul1Gd+MyY8W8VBxz3bnWa6cja2XLuU3VvFTcnUWkzekAb1vZ98ViMON4W7x74LRRxJYSSCLQLHmpOHxQceyPffZVZWSwxp4UbpJFo7FFrGTYAWGUTA/SYtfNF5H+J/cKtfV5i5OkalZJa22RN2djz8yCbJ1VgUnF2vDMHQiNFXMLhaznF4YQAMyIHZdMKW8Luh4EwImOYW8lZ2xofRc8xrA7BPPsQ/Z7mAh1759mnYfsnRuBIA7LeIGax+UQB1tcosnmeJLtDquhudvwsNnic8rXTmrWa2C+mLgEHQxIPmtLMX1uq0AcIzVVEhzsfBuIhpbc2n0y9+C75sB7DhqXy/4hoHORYg85lcE2diTLZym3Jdh+HdYOw74MgVD6CV0xqM4tSEIVuYSfpXVb9LUY4gfMG6Jynj3ZpwucfF3HOaKTGzdrz6CO39rLdRuM3XNekNUPdAvu/4/x1kyc/7VXatN8WaUzqAgFx19961fOiRPJefdr06kK6WGqDNhvyT/AGY4/wBMuEZ85nL0WnBMJMuJtl6keiasoNDGgCYMc4zieFpXST9Ra3OZJkHsUnDYYHPO/wC0lrYkipExy4ai3YpDdvEC3CMp9zn4LlfjdJ8ie/AMAcbZnyk/lQH4popmDMWP2KhYrbLps67j4aHs0UOu3cpgG5J9/ZJgXNLO0ZsRqPyl7mNe8EiMxIt2dq24SoCy5E34d58z5rXh7ndm4uI7AU1o3s4wuzmhmpBgETY6+MhR3VGtyaGwbC2SbYSBS3iJi8cbQqhjMb13EJJuMt1TOntZziRPvRGBx7WuIdHEe+1JtnVhLiToffvitOMqgPkLfA81yo7rzAIvJ/Xp4rGrAI0nSMuXK/oFXMFtIAC8ESPG/vtT7Z1Qva5wb2TlcR4SqmETc6ibX39xrd2dzxzJjxJyS0Vag3TBIHI63/KnU9pPZYGDMRwgyfOy2VdrOe+Zj3b0W3rDDZNYvhobeM4gd8+K658NsYBTdQI6zSXzxBgd8LlOHxRAuLnOO0++9Xb4ZV5xcG5NJ3gC2FWO05adUQhC6OQVa6a9FPrKbd0gPZMTkQcxyPNWVCDheN6E12OA+VU4GBI0MgjTNIsX0RrVGn5TKjqn+O6YzIknTLz5L0hC+CmOCjxX5vPGz+huPpwXYdxmQPA/cea14aqadaowzLTcGxB1t4L0NinbrHEDIE+AXnHFYonEF0XcZJ9c78eGa30S7MnYVlX/AOwC8gHI5T3Xm6UY7Yny2ggubYnPS3vuUx2MDDvHhPvw81C2ntczu71o81zsdI14DZDJBeN45xPBadq4VjXgXtBvl3zyIU/ZlcbrXEg2jSYkfYBJdq4kvqEkzf0y8lklbdJT8GxzJAg3NtdAolXBupkOYTwPjH2Un54AAnKx99yyoYprnwTwss7G8qds35lRpHKRfhf1CVu2a2bN45zw59qtmy8MG9YaT+u5JNo1GiNB9jp4+qSU4TtpU2PA3Rw9+KY4rBshpa0AETp2n7pJVqg1J5p0MW1zIgyMvfNLDca8MacgR7z99qefOMbrdABHLO/MGVU96pvWbE+8veaa4Z7pabjK3Hh7/KqaTWzEbPc9xLJ3nTaOYHcVhhtj1pB+WQJEggzqb8D+QupfCTZ1N5r1HNDnN3AJuBvb+8RzMDwXSfpGf4jwCvx2jy04Ns/ZFeq8U6dMucYM7sATFyTkJPkuv9EeibcHTO8Q+s+N98QOxo0HqnjKDRkAFsVSIt2EIQtYEIQgEIQgxqNkEcQvMnSJvyqpIII3nQNQJOa9OELzB0ooudXq8GPOlhBgdvJTkvFMweJY5nW6wzv2Ex5DxUQ7NY/kRN8vf6KVYYuF2H9KTRNXPKPONPNc7p0iZ9GGNsEtc6KsADt5GP2moxgjrZ8Oy5jklVV3X3oP5nLyISQtTa1BkfxGl+1K30QH2Jt+U/wtWk9kPO6fwP17lRquyC0k5wYPmfRZZYSxI2M58EAuuI8P0o+K2YDJOhNptmMkz2NTAyMEDxH/AB91njcSwiTy8brZuwvKq9doYRu2TnBgPvPZyzz8QleKqB38Wzz/AH4qTgcS64Dc+zknBLqYbqkxBEds5eq+YQg2m+gP296r5inERMePaPUBScJT3CCIkgRESCk0Xbr3wqwDmYV73CC98Af9LBE+Jcrsqr8O8f8AMwxb/wDm6MoFwDYaXm3NWpdY40IQhawIQhAIQhAIQhBpxdTdpvcMw1x8ASvPO3WF286RM9YcYuCDGq9D4oAscDluunsgrzrtXECcoyMGTI49qnJeKvkbuYi0+/JNKGLAaCOfvyUWsQQGkSPeS208G2J3i3l77SuFdpt8xdaGwIjLndJ/m/1OyU0xGGHWl/8AK+Q7bcP0oDcJDi1rg4gTOXck0XZp8lrmwRPre6h1X1WGBJbORPctZxxaBII9LaJvs/EtqNGUxee39LOxvKywGGqPbLRGUTw96rPEYa1xHslPKLgymSAOXjAjySLataq8dVsfi49T5qvcT6pJicZoOEeH6K1YPFnQ5T5x+1rrbMdvdZ4aYyv4LZhtntNg4mQPfgs43piKu+MxPv8ACZbNpdYTpx8YShlEsm+Wth3g8ck02fTkDeI4qp/GWX7dh+FRH0jx/eKh3v8AtbCui518IqpeMS7Qmn/5/ZdFXaenC+whCFrAhCEAhCEAhCEGnGsLqbwMy1wHeCvOO0aku3Ygttfz9F6RruhrjwBXnXbeDcH74k2G9a50mDxupqsSk07Bwt520t91BrVXC8zF59+KZMeCSBAnPTXJSvpGkZawOdov3yudjrFfNQu8Pf3WqlVIJPNWKvSpMBsHcOy+ffHgUtcGPqQ0bo8pAj996xrD/ULBrgCOY5rdhMGwvADTEaHnHqteJwBjn7+8LdsnFQ4DhCmz8VL+n2AwQ3TnAGRPYY98FEx1UEkyYHjpP38ExxeOHynCLuMDt4jx80jqbNqGSXAAgnnPCO1bJzrN94VbWxG8ZEXv77lhgGTrnHgt2OwcOhzuVhrEkftTMLgmtEhxyy1zExC3jOsH4d03mJnuOveITLB0rQNQdchyWgimNDmczzGR0t5rfhv5GD7z1VRNX74UYvcxBpDJ9JxPa1wI7bOcurKgfCzYO7TOJcLuBYz/AGz1nc5IA7ir+ukcqEIQtYEIQgEIQgEIQgFxLplsZ+GrlsHcJO44CxBJO7PG/ku2qNjtnsrNLXtDgeP24LGyvPlbAse0SIdMh3vRRqWFqTIvnMHsmDxXUNrfDDM4d8f9LvLrZkdqrGK6M4mgevSfH+TRIjOZbMfpRpcqsVqAABc02GfHkPDzSSkwBzncONuauFdm8COcbvC584SFmAIkkC/hqPf6WdVxFq4zKffvLuW76KTvAXtlxg/cR3KDtLCkW4ZHuFlhszahYN03BvPZPHt9FOlbWWrhg1jSZFwLmQNLHhEeC0/VBxMnUDuMDuzCw2li3VKXVMifZjsWnD4MinvOyi32Kr0n2gY2uJMZ2OVufl6L7hsQIEzpx05e8l9qUCSN0Sczy0CmYHAH+4a2gTPdzIWbOMYJiBY66HirJ0c6Pur12Um33j1jwaM3e9YW3YnQ7F4gtDKe5T1c+wz0bnx8V1not0Vp4KnDes90bzzmeXIclc6m3RvhcM2mxrGCGsAaBwAsFtQhW5hCEIBCEIBCEIBCEIBCEIBfC0L6hBBxWw6FT+dJju1oVW298NqLmF2HHy3RlJ3T+NFd0JoebulWxH07brgRmDpwA8PcLXsvZLXUwSLEW8iffNeh9obFo1xFVjXdoVd2l8PqJINKWXEgXEHPPtXO4bdJnpzKlsUOhrRBJN8rCffgrRsX4dOe0kv3Rpbs46W9Vdti9EaVCTBJJ1unlOkG2AhbMdMuW1OwPwywzI3gXZzJzm2ieYLorhqUFtNsjWJPiU4Qq1E7YspgZBZIQtYEIQgEIQgELX89vFZ7wQfUIQgEIQgEIQgEIQgEIQgEIQgEIQgEIQgEIQgEIQgEIQg0rahCD//Z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20" descr="data:image/jpeg;base64,/9j/4AAQSkZJRgABAQAAAQABAAD/2wCEAAkGBhISERUTEhQWFBUVFxcYGRgYGBcXFxYYHB4XGBcZGBgXHCYgFxokGxkVHy8gIycpLCwsFx4xNTAqNSYrLCkBCQoKDgwOGg8PGiwkHCQsLCwsLCwsKSwpKSwsKSwpLCwpKSkpKSkpKSkpKSwsKSkpKSwpLCwsKSwsKSwsLCksLP/AABEIAREAuQMBIgACEQEDEQH/xAAcAAACAgMBAQAAAAAAAAAAAAAABQQGAgMHCAH/xAA9EAABAwIDBAgGAQMDAwUAAAABAAIRAyEEMUEFElFhBiJxgZGhsfAHExTB0eEyI0JSFXLxYpLCFhckM1P/xAAYAQEBAQEBAAAAAAAAAAAAAAAAAgEDBP/EAB8RAQEAAwACAwEBAAAAAAAAAAABAhEhEjEDQVFhE//aAAwDAQACEQMRAD8A7ihCEAhCEAhCEAhC0YzGspML3kNaEG9fC5ct6W/E6oHmlRmkP8oBceybCyoOP6R1bvdWe45fyPdr7hcr8s+nWfFft6Pa8HIg9iyXl3/3CxFMl1Kq5joixvNtMtE12l8Y8e/D0gKu45v83NABqRx4SOEZqpmy4PRb6gGZA7SvoK8tt6VVa16lRxJuSXE+qa4DpLVZG7UeI4PcO7NTfk19N/z/AK9IIXBdk/EfE0KrC6q+owHrNcZkW48l2Ho90rw+MaDSdeJ3T/IDmqxzlTlhcTlCEK0BCEIBCEIBCEIBCEIBCEIBCEINOLxbKTC95DWjMlcX6Z/EB9eoQG7jGkgB155wNe1OfiZ0zLKvymHqszHE8Txhcl2jjhUeXE3N7arhnlvjvhjrrZtPbAqOBnJsZ5qvYrHOceQOXkssUWkgAr6W9UtAtIPPVbJIW2otGjJuc7qbjMHusbPCV0bo30XwQh9agSCwAtJMTq8nOYIiIzVnOwMAQwfStc1pddziSQerEjSMpyIlLanccD3i02yUyltZ7RE29V1rG9DdnEdXDOaGgTDyS64k3GcCB2uXKsXgN2o9mW64jL7LeX2S/jbT2kDbT0Vm6B9Ja2ExLX0x8xrrEcRrf3kqWAWn15pps/GFthacuSmzXYuXfK9W7K2oyvTa9hmdOB1CmLifw26SVKNdtJ5AbUdBk5WEEcL/AHXawV1xy3HHLHVfUIQqSEIQgEIQgEIQgEIQgEs2/tluHoudYvg7reJ/ClbSxzaNJ9V2TGlx7tFxfbHSt+J3t6esbZ3zsAdFGWWl447Vp9T6mvUqVnZzcmAqttJ7WvcGmWg2jVO9rUiwmNVWX0SSuWM/XbL+PuFoT1j4KfXxnVgNkQecX46KXgNkEtBcDBv4rfitlOc0hoJPAcEtmyTUX7oriHVMOxzhctgnQwA3x6vmU5xJILQ0GNYy0nJUzoDJpuph1g+Rcgyf5ebcldqVMgjrE5j7cOSYuWSFj3AgEeMRyMrk/SAf/KrkGRv37YE/ddi2jUDGOcTG60k2GnauKYgOq1SRcuJJtqTPertMYj41siR46rXh8QIg6Jp/6fqFhJOWmqWVsAWHiVksvF2X2c7MxY0fuxebz3L0N0H6TU8RRawOBexo1mR+V52c6QwxeAbcLSFZ+jm0nYciqwwcwFmN1TKbj0UhQNg7VGJw9OsBG+0EjgcnDxBU9d3AIQhAIQhAIQhAIQsatQNaScgCfBBzb4n9LXM/oMIDSYcIkmM55fhckxeNcHF0nip3TTajqmJO9/kT43y70ixFbefHFpHJcL7eichwMUysOsQNf2VGOzWzvAyBll4nkq98szLSR91OdtUta3XeAmO2/kr5U7sXHD1N6YJLWgSYMD3wWpmLNJ2825IMDPs7LpTsDpZuO3S0bpsQb9/4Cs1bD06hNRtyD2dy45Txdcb5EXRgPw9YucTDiJgWubknO0eq6VgsQHTyc71JVLbVG+XEcJHHiFZtmVmhst/jmAdOITHLdR8mGpso6fY94omiz+VWBzDQQXfYd6quxdgPY4moIgWJiCfHRPfqPqcQXi4mBw3Rl5ye9SNoARBsOWazPP6VhhzZTi6waIF/vxVerwahGp8s5UvaW1AyQbnS2irlXFOLt5VhjtmWRzTptE3y9NVNoY0GIiAFWaZcTdxgKUzEbtm6u8rLpZ+Il/XbvhT0ng/TvmHklk5B2o7/ALLqK809GNrfLr03NJljgfAzH2XpRjpAPEStwvE5zrJCELo5hCEIBCEIBVrp/tv6fCmDDqktHZF/fNWVc1+MjyadMAiAHSOZiJHcpyvFYzdcX2l13zJknMmf+VpxOCIgg5R55/dfaz+OilPxA+WROnp7C4u7BmABbLXQRIO9oM7R3qBiMHYEOHYmwrQyONzzyPollczc8YTdNSorsM4GWRPH2FYNg7Z3P6byb68DzS/CvAbzPkPcrViae9fIi3vx8llu+Vutdi4YzEgnqmfZ/SX7Y26+nTDabi2bGNQQB3ZJBs/EVLguta/jYKdiqbajOtmBY8CpmPjW2+UO9jY8UqQiJPjyjgvuP2hMk3AtIymLBJa9QFg3bJa7HPLC2ZE70cT7MJ47u27smnzaRDr3J9OzzUWhhydPMXUnFOBgDh6+yihVi2uS6b4566+4LZ8tcS4N1jMrHFYYNq9UyCAR3rfhT/wtdWsJEaBbKyxJwDXB28Ce63mvS/QvbQxWDpVBmGhrv9zQAfHPvXmfDOz0XcvgtUccE8HIVDHgJW4e05zjoSEIXVyCEIQCEIQBXnzpvtkvxFQGoXQ4iJsvQTnACTYBeaumWH/r1N0SA50OF5ubwFz+R1+P2hMrbwggG+ufmt1TDtIPVBsZtpF/t5pOKgYRee0EcOKb4PFNLSZEf3XvxXHxdrkh42i5pBIhpAIPaB+x3JG+rchW/aNIEUuDabZHMDJLTSYHCQ0gjLRXbpMmyaliR4D39ltc8OtPv36KxO2fQsXNABiAAtFTYuHJzc3LI+nr3KPKK8arIf1k5w7jxWvGdHQBLKl5ycI5eKiYf5jSW59h7PBVuX0zsbsS7dEcgVCa7JMMTs6pVYHNLeraCYJEk8OfktjOjRDQX1A0nQCba38U5GdpbvhY08RfIJ9/oWHi9R5jPIX4KbsvZuGJhrAQcy7rT4zCzyjfGklCgCyR5BRjQmoc+rbTTPvVm2hgm0YdREcdYyy1VaxWKJe86kgzx5+iuekVNo2N/MT6rpPw06Xvp1qeHkfKe6IgdUnIiOcLl4Bt/dMcB3XVn6A4J5xtEuMNa9jiZFgCFM9tvp6QQvgK+r0POEIQgEIQgVdKa27hKp5AeJAXnXaeKh7oJzXdunu2KVKgadUEteLwYNiIgjWVwbalKm953CWiZEx5mLhcfks27/HLphTqA5qdh6YizRfklFPBVB/FzXeXLVTaNWruhvy3TPKI8eMKJF2jEVCGhx0JBHZIiOYkpd8zLUA+X/CsOBeQx7HgTO9oYkw4z4L5jtk0Q3da27QZOupk9slXkjFoxL2mlY5e/UeaUtxRuSbge/JMdl7IbUYOuZg/pQ9obBDDAqZ8R91y469aTjN7Xj42WeGpCbHMe+xRXbEqD+L2u8vNYYdz2O64Iv7yVan0nf6f0Wg9XOQY0vBP2SvEV3RrNu3WR9u5bm47ccIuesBY6giRPaoxoVHAgMIzvl71WSabvaJUxhnPVWXo+3dhzjAE95An7hV7B7Ge+qGPcG6znN1cqHR5rGFxeTutMAQB28yt4npJtHF7xkHqtnXMjPLmlX1QM/xBPAAcx6pht1ktFNguLiNfY9Elp4Ej+Tg2/b6dqu3cTJpIFYSmWzcUWubBIk9iVNwok9actE7wOIYzdlsxlfXnF1PFdeieiNZzsHSLiSYNzrBIThUz4a9J/qaLqe7u/KAAF8u05q5rvLuPPZqhCELWBCEIOY/GlxDKJvHW8bfYrjeIrDdsbrrfxa6Qg1PpS0FrQCeMkAi/YuVV8HT0B8dfxkuGdm3ow34teExXvw/BTGjinSBOWSV/QgHqvHf46KXToOztF/DT0KnUVtLxTy3r3OcgcCR+AvtDajHBwDgNDOl499qwdhy57WOncgl0G5yy8ku2bs4Nc8PbAJBaHA3bMTxXX+Of2bbDkON7Qe0Xtbio/SOtEO8fx6qR/p4EuY4h0ySDOsnxJ0W3ZmH3askiXMcZcJA3Xbxsf9kW4hRce7XLfRLg6u8LZwSdPVZ068vufScvRXh2Geaj3FtN5+WAWuZkwkw5kEaR43WwbG/oU2up0Nze3mVCNwu3iSGufvQ0X8tFPirdUrFVN1hc0dYXWg7YG7JJN8tedlbquwQeuxlMxYhu85ouf7t7rG3llqY1bZbQ4O+XaCAd2CesZvNuGXenj+m6qWz8W6riWAWif5WjiCr7tysxtCGuBjny+5sq9W2U5pJcwBxdJNy7MzJ4zr2pRjaD3O3QbvduxoSTI75KuSbRdtH1e8TJMgRn5eqj1IMGbXPnB85UrF7GdTdeAARNweE5ZjO6hfJG84CwvHZwSsjKnUvCmtpzETM+yor8O1ptcczy5KTgsQWmwHgpU7N8E8Bu0qzzmS1vhJ+4XTVxr4X9LapxLaDrh0ifGPTzXZV2xvHDKdCEIVJCEL48wCUHHvi3sw/UmroWt53Fotll5rl1fEkH32q09ONuPqVyHONvuqua0m8HtXnvt6MZxi+uJ4aJniXMLAQ6DIkd1o7ktrNZoxsLbTa4i7QR22MLYVMbiwZibACRbgB6LLFbWEEVGbwa0QCTc6X/AApuIpMoYYAAbz4JHEnIX0CUnC/MjeMn0y+yzKwxlOaGxqcN+ZvTWEuDSLRBBBIOVu1Y4jDMZESABuwYMiczEQRe86rRSe8VGND5DRreBw9PBRsW+oA7I70j8R5qN39dEqjXddxLd0xuuO8LG41NpAt2KWOkYplvy2brwSd4OcG3O8d1u7YnUzdVijtCGBjwRH6Wx+MaYGeWXL9Qt6zi0O6UVDLjvHeEEb7srWFrjlCW4npEQOq1ozj+RgX7AtFjTtmM+I9/dKsfibwLmbanSMlstpeGY2zUe0vhoDdBNzlm4mDks/8AVgzdqtYOuOsLuPC29JaezioGzMG8h1ywGe3S0JhgcExgne3okQREE6i+SbZ1re51U1Ad6Ddoy5xFvBImYiW5XafWU0xVTdg6zKiYh4bUcYJnQGBe/C+aqXcReNNKpNgDGWWhzTPDYIgSYtFtb/dRmVwJinunkT6SttLGwRAvz8kavvwzwzW41r3ktaCTJkNkghonSSdV3Feetj7dfADrtyIhd32HivmYem85lo8rfZdMa5ZxOQhCtAWFaoGtLjkASexZpV0prlmErOGe76kBB586XYHexL3MBIcTH2E2mBbJVmrQe3MK4dJHEOnu+5SN+JOvv3BXmtu3qkmiyjVH91k5wkO3QLgZa8JkdiXmrJFgn1HCMewQ0N3ib67oFx3mPNXKiwp2riajyHvB3GujezHIei3Uqo3LXJGmak18C5stB3musQYuPyOK0YXBGkTLd4QZjUcORUblVqxlstl3kuzvOYAGk6nktm1WgMzuJEcBb9+Czq4Clul1Gd+MyY8W8VBxz3bnWa6cja2XLuU3VvFTcnUWkzekAb1vZ98ViMON4W7x74LRRxJYSSCLQLHmpOHxQceyPffZVZWSwxp4UbpJFo7FFrGTYAWGUTA/SYtfNF5H+J/cKtfV5i5OkalZJa22RN2djz8yCbJ1VgUnF2vDMHQiNFXMLhaznF4YQAMyIHZdMKW8Luh4EwImOYW8lZ2xofRc8xrA7BPPsQ/Z7mAh1759mnYfsnRuBIA7LeIGax+UQB1tcosnmeJLtDquhudvwsNnic8rXTmrWa2C+mLgEHQxIPmtLMX1uq0AcIzVVEhzsfBuIhpbc2n0y9+C75sB7DhqXy/4hoHORYg85lcE2diTLZym3Jdh+HdYOw74MgVD6CV0xqM4tSEIVuYSfpXVb9LUY4gfMG6Jynj3ZpwucfF3HOaKTGzdrz6CO39rLdRuM3XNekNUPdAvu/4/x1kyc/7VXatN8WaUzqAgFx19961fOiRPJefdr06kK6WGqDNhvyT/AGY4/wBMuEZ85nL0WnBMJMuJtl6keiasoNDGgCYMc4zieFpXST9Ra3OZJkHsUnDYYHPO/wC0lrYkipExy4ai3YpDdvEC3CMp9zn4LlfjdJ8ie/AMAcbZnyk/lQH4popmDMWP2KhYrbLps67j4aHs0UOu3cpgG5J9/ZJgXNLO0ZsRqPyl7mNe8EiMxIt2dq24SoCy5E34d58z5rXh7ndm4uI7AU1o3s4wuzmhmpBgETY6+MhR3VGtyaGwbC2SbYSBS3iJi8cbQqhjMb13EJJuMt1TOntZziRPvRGBx7WuIdHEe+1JtnVhLiToffvitOMqgPkLfA81yo7rzAIvJ/Xp4rGrAI0nSMuXK/oFXMFtIAC8ESPG/vtT7Z1Qva5wb2TlcR4SqmETc6ibX39xrd2dzxzJjxJyS0Vag3TBIHI63/KnU9pPZYGDMRwgyfOy2VdrOe+Zj3b0W3rDDZNYvhobeM4gd8+K658NsYBTdQI6zSXzxBgd8LlOHxRAuLnOO0++9Xb4ZV5xcG5NJ3gC2FWO05adUQhC6OQVa6a9FPrKbd0gPZMTkQcxyPNWVCDheN6E12OA+VU4GBI0MgjTNIsX0RrVGn5TKjqn+O6YzIknTLz5L0hC+CmOCjxX5vPGz+huPpwXYdxmQPA/cea14aqadaowzLTcGxB1t4L0NinbrHEDIE+AXnHFYonEF0XcZJ9c78eGa30S7MnYVlX/AOwC8gHI5T3Xm6UY7Yny2ggubYnPS3vuUx2MDDvHhPvw81C2ntczu71o81zsdI14DZDJBeN45xPBadq4VjXgXtBvl3zyIU/ZlcbrXEg2jSYkfYBJdq4kvqEkzf0y8lklbdJT8GxzJAg3NtdAolXBupkOYTwPjH2Un54AAnKx99yyoYprnwTwss7G8qds35lRpHKRfhf1CVu2a2bN45zw59qtmy8MG9YaT+u5JNo1GiNB9jp4+qSU4TtpU2PA3Rw9+KY4rBshpa0AETp2n7pJVqg1J5p0MW1zIgyMvfNLDca8MacgR7z99qefOMbrdABHLO/MGVU96pvWbE+8veaa4Z7pabjK3Hh7/KqaTWzEbPc9xLJ3nTaOYHcVhhtj1pB+WQJEggzqb8D+QupfCTZ1N5r1HNDnN3AJuBvb+8RzMDwXSfpGf4jwCvx2jy04Ns/ZFeq8U6dMucYM7sATFyTkJPkuv9EeibcHTO8Q+s+N98QOxo0HqnjKDRkAFsVSIt2EIQtYEIQgEIQgxqNkEcQvMnSJvyqpIII3nQNQJOa9OELzB0ooudXq8GPOlhBgdvJTkvFMweJY5nW6wzv2Ex5DxUQ7NY/kRN8vf6KVYYuF2H9KTRNXPKPONPNc7p0iZ9GGNsEtc6KsADt5GP2moxgjrZ8Oy5jklVV3X3oP5nLyISQtTa1BkfxGl+1K30QH2Jt+U/wtWk9kPO6fwP17lRquyC0k5wYPmfRZZYSxI2M58EAuuI8P0o+K2YDJOhNptmMkz2NTAyMEDxH/AB91njcSwiTy8brZuwvKq9doYRu2TnBgPvPZyzz8QleKqB38Wzz/AH4qTgcS64Dc+zknBLqYbqkxBEds5eq+YQg2m+gP296r5inERMePaPUBScJT3CCIkgRESCk0Xbr3wqwDmYV73CC98Af9LBE+Jcrsqr8O8f8AMwxb/wDm6MoFwDYaXm3NWpdY40IQhawIQhAIQhAIQhBpxdTdpvcMw1x8ASvPO3WF286RM9YcYuCDGq9D4oAscDluunsgrzrtXECcoyMGTI49qnJeKvkbuYi0+/JNKGLAaCOfvyUWsQQGkSPeS208G2J3i3l77SuFdpt8xdaGwIjLndJ/m/1OyU0xGGHWl/8AK+Q7bcP0oDcJDi1rg4gTOXck0XZp8lrmwRPre6h1X1WGBJbORPctZxxaBII9LaJvs/EtqNGUxee39LOxvKywGGqPbLRGUTw96rPEYa1xHslPKLgymSAOXjAjySLataq8dVsfi49T5qvcT6pJicZoOEeH6K1YPFnQ5T5x+1rrbMdvdZ4aYyv4LZhtntNg4mQPfgs43piKu+MxPv8ACZbNpdYTpx8YShlEsm+Wth3g8ck02fTkDeI4qp/GWX7dh+FRH0jx/eKh3v8AtbCui518IqpeMS7Qmn/5/ZdFXaenC+whCFrAhCEAhCEAhCEGnGsLqbwMy1wHeCvOO0aku3Ygttfz9F6RruhrjwBXnXbeDcH74k2G9a50mDxupqsSk07Bwt520t91BrVXC8zF59+KZMeCSBAnPTXJSvpGkZawOdov3yudjrFfNQu8Pf3WqlVIJPNWKvSpMBsHcOy+ffHgUtcGPqQ0bo8pAj996xrD/ULBrgCOY5rdhMGwvADTEaHnHqteJwBjn7+8LdsnFQ4DhCmz8VL+n2AwQ3TnAGRPYY98FEx1UEkyYHjpP38ExxeOHynCLuMDt4jx80jqbNqGSXAAgnnPCO1bJzrN94VbWxG8ZEXv77lhgGTrnHgt2OwcOhzuVhrEkftTMLgmtEhxyy1zExC3jOsH4d03mJnuOveITLB0rQNQdchyWgimNDmczzGR0t5rfhv5GD7z1VRNX74UYvcxBpDJ9JxPa1wI7bOcurKgfCzYO7TOJcLuBYz/AGz1nc5IA7ir+ukcqEIQtYEIQgEIQgEIQgFxLplsZ+GrlsHcJO44CxBJO7PG/ku2qNjtnsrNLXtDgeP24LGyvPlbAse0SIdMh3vRRqWFqTIvnMHsmDxXUNrfDDM4d8f9LvLrZkdqrGK6M4mgevSfH+TRIjOZbMfpRpcqsVqAABc02GfHkPDzSSkwBzncONuauFdm8COcbvC584SFmAIkkC/hqPf6WdVxFq4zKffvLuW76KTvAXtlxg/cR3KDtLCkW4ZHuFlhszahYN03BvPZPHt9FOlbWWrhg1jSZFwLmQNLHhEeC0/VBxMnUDuMDuzCw2li3VKXVMifZjsWnD4MinvOyi32Kr0n2gY2uJMZ2OVufl6L7hsQIEzpx05e8l9qUCSN0Sczy0CmYHAH+4a2gTPdzIWbOMYJiBY66HirJ0c6Pur12Um33j1jwaM3e9YW3YnQ7F4gtDKe5T1c+wz0bnx8V1not0Vp4KnDes90bzzmeXIclc6m3RvhcM2mxrGCGsAaBwAsFtQhW5hCEIBCEIBCEIBCEIBCEIBfC0L6hBBxWw6FT+dJju1oVW298NqLmF2HHy3RlJ3T+NFd0JoebulWxH07brgRmDpwA8PcLXsvZLXUwSLEW8iffNeh9obFo1xFVjXdoVd2l8PqJINKWXEgXEHPPtXO4bdJnpzKlsUOhrRBJN8rCffgrRsX4dOe0kv3Rpbs46W9Vdti9EaVCTBJJ1unlOkG2AhbMdMuW1OwPwywzI3gXZzJzm2ieYLorhqUFtNsjWJPiU4Qq1E7YspgZBZIQtYEIQgEIQgELX89vFZ7wQfUIQgEIQgEIQgEIQgEIQgEIQgEIQgEIQgEIQgEIQgEIQg0rahCD//Z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22" descr="data:image/jpeg;base64,/9j/4AAQSkZJRgABAQAAAQABAAD/2wCEAAkGBhISERUTEhQWFBUVFxcYGRgYGBcXFxYYHB4XGBcZGBgXHCYgFxokGxkVHy8gIycpLCwsFx4xNTAqNSYrLCkBCQoKDgwOGg8PGiwkHCQsLCwsLCwsKSwpKSwsKSwpLCwpKSkpKSkpKSkpKSwsKSkpKSwpLCwsKSwsKSwsLCksLP/AABEIAREAuQMBIgACEQEDEQH/xAAcAAACAgMBAQAAAAAAAAAAAAAABQQGAgMHCAH/xAA9EAABAwIDBAgGAQMDAwUAAAABAAIRAyEEMUEFElFhBiJxgZGhsfAHExTB0eEyI0JSFXLxYpLCFhckM1P/xAAYAQEBAQEBAAAAAAAAAAAAAAAAAgEDBP/EAB8RAQEAAwACAwEBAAAAAAAAAAABAhEhEjEDQVFhE//aAAwDAQACEQMRAD8A7ihCEAhCEAhCEAhC0YzGspML3kNaEG9fC5ct6W/E6oHmlRmkP8oBceybCyoOP6R1bvdWe45fyPdr7hcr8s+nWfFft6Pa8HIg9iyXl3/3CxFMl1Kq5joixvNtMtE12l8Y8e/D0gKu45v83NABqRx4SOEZqpmy4PRb6gGZA7SvoK8tt6VVa16lRxJuSXE+qa4DpLVZG7UeI4PcO7NTfk19N/z/AK9IIXBdk/EfE0KrC6q+owHrNcZkW48l2Ho90rw+MaDSdeJ3T/IDmqxzlTlhcTlCEK0BCEIBCEIBCEIBCEIBCEIBCEINOLxbKTC95DWjMlcX6Z/EB9eoQG7jGkgB155wNe1OfiZ0zLKvymHqszHE8Txhcl2jjhUeXE3N7arhnlvjvhjrrZtPbAqOBnJsZ5qvYrHOceQOXkssUWkgAr6W9UtAtIPPVbJIW2otGjJuc7qbjMHusbPCV0bo30XwQh9agSCwAtJMTq8nOYIiIzVnOwMAQwfStc1pddziSQerEjSMpyIlLanccD3i02yUyltZ7RE29V1rG9DdnEdXDOaGgTDyS64k3GcCB2uXKsXgN2o9mW64jL7LeX2S/jbT2kDbT0Vm6B9Ja2ExLX0x8xrrEcRrf3kqWAWn15pps/GFthacuSmzXYuXfK9W7K2oyvTa9hmdOB1CmLifw26SVKNdtJ5AbUdBk5WEEcL/AHXawV1xy3HHLHVfUIQqSEIQgEIQgEIQgEIQgEs2/tluHoudYvg7reJ/ClbSxzaNJ9V2TGlx7tFxfbHSt+J3t6esbZ3zsAdFGWWl447Vp9T6mvUqVnZzcmAqttJ7WvcGmWg2jVO9rUiwmNVWX0SSuWM/XbL+PuFoT1j4KfXxnVgNkQecX46KXgNkEtBcDBv4rfitlOc0hoJPAcEtmyTUX7oriHVMOxzhctgnQwA3x6vmU5xJILQ0GNYy0nJUzoDJpuph1g+Rcgyf5ebcldqVMgjrE5j7cOSYuWSFj3AgEeMRyMrk/SAf/KrkGRv37YE/ddi2jUDGOcTG60k2GnauKYgOq1SRcuJJtqTPertMYj41siR46rXh8QIg6Jp/6fqFhJOWmqWVsAWHiVksvF2X2c7MxY0fuxebz3L0N0H6TU8RRawOBexo1mR+V52c6QwxeAbcLSFZ+jm0nYciqwwcwFmN1TKbj0UhQNg7VGJw9OsBG+0EjgcnDxBU9d3AIQhAIQhAIQhAIQsatQNaScgCfBBzb4n9LXM/oMIDSYcIkmM55fhckxeNcHF0nip3TTajqmJO9/kT43y70ixFbefHFpHJcL7eichwMUysOsQNf2VGOzWzvAyBll4nkq98szLSR91OdtUta3XeAmO2/kr5U7sXHD1N6YJLWgSYMD3wWpmLNJ2825IMDPs7LpTsDpZuO3S0bpsQb9/4Cs1bD06hNRtyD2dy45Txdcb5EXRgPw9YucTDiJgWubknO0eq6VgsQHTyc71JVLbVG+XEcJHHiFZtmVmhst/jmAdOITHLdR8mGpso6fY94omiz+VWBzDQQXfYd6quxdgPY4moIgWJiCfHRPfqPqcQXi4mBw3Rl5ye9SNoARBsOWazPP6VhhzZTi6waIF/vxVerwahGp8s5UvaW1AyQbnS2irlXFOLt5VhjtmWRzTptE3y9NVNoY0GIiAFWaZcTdxgKUzEbtm6u8rLpZ+Il/XbvhT0ng/TvmHklk5B2o7/ALLqK809GNrfLr03NJljgfAzH2XpRjpAPEStwvE5zrJCELo5hCEIBCEIBVrp/tv6fCmDDqktHZF/fNWVc1+MjyadMAiAHSOZiJHcpyvFYzdcX2l13zJknMmf+VpxOCIgg5R55/dfaz+OilPxA+WROnp7C4u7BmABbLXQRIO9oM7R3qBiMHYEOHYmwrQyONzzyPollczc8YTdNSorsM4GWRPH2FYNg7Z3P6byb68DzS/CvAbzPkPcrViae9fIi3vx8llu+Vutdi4YzEgnqmfZ/SX7Y26+nTDabi2bGNQQB3ZJBs/EVLguta/jYKdiqbajOtmBY8CpmPjW2+UO9jY8UqQiJPjyjgvuP2hMk3AtIymLBJa9QFg3bJa7HPLC2ZE70cT7MJ47u27smnzaRDr3J9OzzUWhhydPMXUnFOBgDh6+yihVi2uS6b4566+4LZ8tcS4N1jMrHFYYNq9UyCAR3rfhT/wtdWsJEaBbKyxJwDXB28Ce63mvS/QvbQxWDpVBmGhrv9zQAfHPvXmfDOz0XcvgtUccE8HIVDHgJW4e05zjoSEIXVyCEIQCEIQBXnzpvtkvxFQGoXQ4iJsvQTnACTYBeaumWH/r1N0SA50OF5ubwFz+R1+P2hMrbwggG+ufmt1TDtIPVBsZtpF/t5pOKgYRee0EcOKb4PFNLSZEf3XvxXHxdrkh42i5pBIhpAIPaB+x3JG+rchW/aNIEUuDabZHMDJLTSYHCQ0gjLRXbpMmyaliR4D39ltc8OtPv36KxO2fQsXNABiAAtFTYuHJzc3LI+nr3KPKK8arIf1k5w7jxWvGdHQBLKl5ycI5eKiYf5jSW59h7PBVuX0zsbsS7dEcgVCa7JMMTs6pVYHNLeraCYJEk8OfktjOjRDQX1A0nQCba38U5GdpbvhY08RfIJ9/oWHi9R5jPIX4KbsvZuGJhrAQcy7rT4zCzyjfGklCgCyR5BRjQmoc+rbTTPvVm2hgm0YdREcdYyy1VaxWKJe86kgzx5+iuekVNo2N/MT6rpPw06Xvp1qeHkfKe6IgdUnIiOcLl4Bt/dMcB3XVn6A4J5xtEuMNa9jiZFgCFM9tvp6QQvgK+r0POEIQgEIQgVdKa27hKp5AeJAXnXaeKh7oJzXdunu2KVKgadUEteLwYNiIgjWVwbalKm953CWiZEx5mLhcfks27/HLphTqA5qdh6YizRfklFPBVB/FzXeXLVTaNWruhvy3TPKI8eMKJF2jEVCGhx0JBHZIiOYkpd8zLUA+X/CsOBeQx7HgTO9oYkw4z4L5jtk0Q3da27QZOupk9slXkjFoxL2mlY5e/UeaUtxRuSbge/JMdl7IbUYOuZg/pQ9obBDDAqZ8R91y469aTjN7Xj42WeGpCbHMe+xRXbEqD+L2u8vNYYdz2O64Iv7yVan0nf6f0Wg9XOQY0vBP2SvEV3RrNu3WR9u5bm47ccIuesBY6giRPaoxoVHAgMIzvl71WSabvaJUxhnPVWXo+3dhzjAE95An7hV7B7Ge+qGPcG6znN1cqHR5rGFxeTutMAQB28yt4npJtHF7xkHqtnXMjPLmlX1QM/xBPAAcx6pht1ktFNguLiNfY9Elp4Ej+Tg2/b6dqu3cTJpIFYSmWzcUWubBIk9iVNwok9actE7wOIYzdlsxlfXnF1PFdeieiNZzsHSLiSYNzrBIThUz4a9J/qaLqe7u/KAAF8u05q5rvLuPPZqhCELWBCEIOY/GlxDKJvHW8bfYrjeIrDdsbrrfxa6Qg1PpS0FrQCeMkAi/YuVV8HT0B8dfxkuGdm3ow34teExXvw/BTGjinSBOWSV/QgHqvHf46KXToOztF/DT0KnUVtLxTy3r3OcgcCR+AvtDajHBwDgNDOl499qwdhy57WOncgl0G5yy8ku2bs4Nc8PbAJBaHA3bMTxXX+Of2bbDkON7Qe0Xtbio/SOtEO8fx6qR/p4EuY4h0ySDOsnxJ0W3ZmH3askiXMcZcJA3Xbxsf9kW4hRce7XLfRLg6u8LZwSdPVZ068vufScvRXh2Geaj3FtN5+WAWuZkwkw5kEaR43WwbG/oU2up0Nze3mVCNwu3iSGufvQ0X8tFPirdUrFVN1hc0dYXWg7YG7JJN8tedlbquwQeuxlMxYhu85ouf7t7rG3llqY1bZbQ4O+XaCAd2CesZvNuGXenj+m6qWz8W6riWAWif5WjiCr7tysxtCGuBjny+5sq9W2U5pJcwBxdJNy7MzJ4zr2pRjaD3O3QbvduxoSTI75KuSbRdtH1e8TJMgRn5eqj1IMGbXPnB85UrF7GdTdeAARNweE5ZjO6hfJG84CwvHZwSsjKnUvCmtpzETM+yor8O1ptcczy5KTgsQWmwHgpU7N8E8Bu0qzzmS1vhJ+4XTVxr4X9LapxLaDrh0ifGPTzXZV2xvHDKdCEIVJCEL48wCUHHvi3sw/UmroWt53Fotll5rl1fEkH32q09ONuPqVyHONvuqua0m8HtXnvt6MZxi+uJ4aJniXMLAQ6DIkd1o7ktrNZoxsLbTa4i7QR22MLYVMbiwZibACRbgB6LLFbWEEVGbwa0QCTc6X/AApuIpMoYYAAbz4JHEnIX0CUnC/MjeMn0y+yzKwxlOaGxqcN+ZvTWEuDSLRBBBIOVu1Y4jDMZESABuwYMiczEQRe86rRSe8VGND5DRreBw9PBRsW+oA7I70j8R5qN39dEqjXddxLd0xuuO8LG41NpAt2KWOkYplvy2brwSd4OcG3O8d1u7YnUzdVijtCGBjwRH6Wx+MaYGeWXL9Qt6zi0O6UVDLjvHeEEb7srWFrjlCW4npEQOq1ozj+RgX7AtFjTtmM+I9/dKsfibwLmbanSMlstpeGY2zUe0vhoDdBNzlm4mDks/8AVgzdqtYOuOsLuPC29JaezioGzMG8h1ywGe3S0JhgcExgne3okQREE6i+SbZ1re51U1Ad6Ddoy5xFvBImYiW5XafWU0xVTdg6zKiYh4bUcYJnQGBe/C+aqXcReNNKpNgDGWWhzTPDYIgSYtFtb/dRmVwJinunkT6SttLGwRAvz8kavvwzwzW41r3ktaCTJkNkghonSSdV3Feetj7dfADrtyIhd32HivmYem85lo8rfZdMa5ZxOQhCtAWFaoGtLjkASexZpV0prlmErOGe76kBB586XYHexL3MBIcTH2E2mBbJVmrQe3MK4dJHEOnu+5SN+JOvv3BXmtu3qkmiyjVH91k5wkO3QLgZa8JkdiXmrJFgn1HCMewQ0N3ib67oFx3mPNXKiwp2riajyHvB3GujezHIei3Uqo3LXJGmak18C5stB3musQYuPyOK0YXBGkTLd4QZjUcORUblVqxlstl3kuzvOYAGk6nktm1WgMzuJEcBb9+Czq4Clul1Gd+MyY8W8VBxz3bnWa6cja2XLuU3VvFTcnUWkzekAb1vZ98ViMON4W7x74LRRxJYSSCLQLHmpOHxQceyPffZVZWSwxp4UbpJFo7FFrGTYAWGUTA/SYtfNF5H+J/cKtfV5i5OkalZJa22RN2djz8yCbJ1VgUnF2vDMHQiNFXMLhaznF4YQAMyIHZdMKW8Luh4EwImOYW8lZ2xofRc8xrA7BPPsQ/Z7mAh1759mnYfsnRuBIA7LeIGax+UQB1tcosnmeJLtDquhudvwsNnic8rXTmrWa2C+mLgEHQxIPmtLMX1uq0AcIzVVEhzsfBuIhpbc2n0y9+C75sB7DhqXy/4hoHORYg85lcE2diTLZym3Jdh+HdYOw74MgVD6CV0xqM4tSEIVuYSfpXVb9LUY4gfMG6Jynj3ZpwucfF3HOaKTGzdrz6CO39rLdRuM3XNekNUPdAvu/4/x1kyc/7VXatN8WaUzqAgFx19961fOiRPJefdr06kK6WGqDNhvyT/AGY4/wBMuEZ85nL0WnBMJMuJtl6keiasoNDGgCYMc4zieFpXST9Ra3OZJkHsUnDYYHPO/wC0lrYkipExy4ai3YpDdvEC3CMp9zn4LlfjdJ8ie/AMAcbZnyk/lQH4popmDMWP2KhYrbLps67j4aHs0UOu3cpgG5J9/ZJgXNLO0ZsRqPyl7mNe8EiMxIt2dq24SoCy5E34d58z5rXh7ndm4uI7AU1o3s4wuzmhmpBgETY6+MhR3VGtyaGwbC2SbYSBS3iJi8cbQqhjMb13EJJuMt1TOntZziRPvRGBx7WuIdHEe+1JtnVhLiToffvitOMqgPkLfA81yo7rzAIvJ/Xp4rGrAI0nSMuXK/oFXMFtIAC8ESPG/vtT7Z1Qva5wb2TlcR4SqmETc6ibX39xrd2dzxzJjxJyS0Vag3TBIHI63/KnU9pPZYGDMRwgyfOy2VdrOe+Zj3b0W3rDDZNYvhobeM4gd8+K658NsYBTdQI6zSXzxBgd8LlOHxRAuLnOO0++9Xb4ZV5xcG5NJ3gC2FWO05adUQhC6OQVa6a9FPrKbd0gPZMTkQcxyPNWVCDheN6E12OA+VU4GBI0MgjTNIsX0RrVGn5TKjqn+O6YzIknTLz5L0hC+CmOCjxX5vPGz+huPpwXYdxmQPA/cea14aqadaowzLTcGxB1t4L0NinbrHEDIE+AXnHFYonEF0XcZJ9c78eGa30S7MnYVlX/AOwC8gHI5T3Xm6UY7Yny2ggubYnPS3vuUx2MDDvHhPvw81C2ntczu71o81zsdI14DZDJBeN45xPBadq4VjXgXtBvl3zyIU/ZlcbrXEg2jSYkfYBJdq4kvqEkzf0y8lklbdJT8GxzJAg3NtdAolXBupkOYTwPjH2Un54AAnKx99yyoYprnwTwss7G8qds35lRpHKRfhf1CVu2a2bN45zw59qtmy8MG9YaT+u5JNo1GiNB9jp4+qSU4TtpU2PA3Rw9+KY4rBshpa0AETp2n7pJVqg1J5p0MW1zIgyMvfNLDca8MacgR7z99qefOMbrdABHLO/MGVU96pvWbE+8veaa4Z7pabjK3Hh7/KqaTWzEbPc9xLJ3nTaOYHcVhhtj1pB+WQJEggzqb8D+QupfCTZ1N5r1HNDnN3AJuBvb+8RzMDwXSfpGf4jwCvx2jy04Ns/ZFeq8U6dMucYM7sATFyTkJPkuv9EeibcHTO8Q+s+N98QOxo0HqnjKDRkAFsVSIt2EIQtYEIQgEIQgxqNkEcQvMnSJvyqpIII3nQNQJOa9OELzB0ooudXq8GPOlhBgdvJTkvFMweJY5nW6wzv2Ex5DxUQ7NY/kRN8vf6KVYYuF2H9KTRNXPKPONPNc7p0iZ9GGNsEtc6KsADt5GP2moxgjrZ8Oy5jklVV3X3oP5nLyISQtTa1BkfxGl+1K30QH2Jt+U/wtWk9kPO6fwP17lRquyC0k5wYPmfRZZYSxI2M58EAuuI8P0o+K2YDJOhNptmMkz2NTAyMEDxH/AB91njcSwiTy8brZuwvKq9doYRu2TnBgPvPZyzz8QleKqB38Wzz/AH4qTgcS64Dc+zknBLqYbqkxBEds5eq+YQg2m+gP296r5inERMePaPUBScJT3CCIkgRESCk0Xbr3wqwDmYV73CC98Af9LBE+Jcrsqr8O8f8AMwxb/wDm6MoFwDYaXm3NWpdY40IQhawIQhAIQhAIQhBpxdTdpvcMw1x8ASvPO3WF286RM9YcYuCDGq9D4oAscDluunsgrzrtXECcoyMGTI49qnJeKvkbuYi0+/JNKGLAaCOfvyUWsQQGkSPeS208G2J3i3l77SuFdpt8xdaGwIjLndJ/m/1OyU0xGGHWl/8AK+Q7bcP0oDcJDi1rg4gTOXck0XZp8lrmwRPre6h1X1WGBJbORPctZxxaBII9LaJvs/EtqNGUxee39LOxvKywGGqPbLRGUTw96rPEYa1xHslPKLgymSAOXjAjySLataq8dVsfi49T5qvcT6pJicZoOEeH6K1YPFnQ5T5x+1rrbMdvdZ4aYyv4LZhtntNg4mQPfgs43piKu+MxPv8ACZbNpdYTpx8YShlEsm+Wth3g8ck02fTkDeI4qp/GWX7dh+FRH0jx/eKh3v8AtbCui518IqpeMS7Qmn/5/ZdFXaenC+whCFrAhCEAhCEAhCEGnGsLqbwMy1wHeCvOO0aku3Ygttfz9F6RruhrjwBXnXbeDcH74k2G9a50mDxupqsSk07Bwt520t91BrVXC8zF59+KZMeCSBAnPTXJSvpGkZawOdov3yudjrFfNQu8Pf3WqlVIJPNWKvSpMBsHcOy+ffHgUtcGPqQ0bo8pAj996xrD/ULBrgCOY5rdhMGwvADTEaHnHqteJwBjn7+8LdsnFQ4DhCmz8VL+n2AwQ3TnAGRPYY98FEx1UEkyYHjpP38ExxeOHynCLuMDt4jx80jqbNqGSXAAgnnPCO1bJzrN94VbWxG8ZEXv77lhgGTrnHgt2OwcOhzuVhrEkftTMLgmtEhxyy1zExC3jOsH4d03mJnuOveITLB0rQNQdchyWgimNDmczzGR0t5rfhv5GD7z1VRNX74UYvcxBpDJ9JxPa1wI7bOcurKgfCzYO7TOJcLuBYz/AGz1nc5IA7ir+ukcqEIQtYEIQgEIQgEIQgFxLplsZ+GrlsHcJO44CxBJO7PG/ku2qNjtnsrNLXtDgeP24LGyvPlbAse0SIdMh3vRRqWFqTIvnMHsmDxXUNrfDDM4d8f9LvLrZkdqrGK6M4mgevSfH+TRIjOZbMfpRpcqsVqAABc02GfHkPDzSSkwBzncONuauFdm8COcbvC584SFmAIkkC/hqPf6WdVxFq4zKffvLuW76KTvAXtlxg/cR3KDtLCkW4ZHuFlhszahYN03BvPZPHt9FOlbWWrhg1jSZFwLmQNLHhEeC0/VBxMnUDuMDuzCw2li3VKXVMifZjsWnD4MinvOyi32Kr0n2gY2uJMZ2OVufl6L7hsQIEzpx05e8l9qUCSN0Sczy0CmYHAH+4a2gTPdzIWbOMYJiBY66HirJ0c6Pur12Um33j1jwaM3e9YW3YnQ7F4gtDKe5T1c+wz0bnx8V1not0Vp4KnDes90bzzmeXIclc6m3RvhcM2mxrGCGsAaBwAsFtQhW5hCEIBCEIBCEIBCEIBCEIBfC0L6hBBxWw6FT+dJju1oVW298NqLmF2HHy3RlJ3T+NFd0JoebulWxH07brgRmDpwA8PcLXsvZLXUwSLEW8iffNeh9obFo1xFVjXdoVd2l8PqJINKWXEgXEHPPtXO4bdJnpzKlsUOhrRBJN8rCffgrRsX4dOe0kv3Rpbs46W9Vdti9EaVCTBJJ1unlOkG2AhbMdMuW1OwPwywzI3gXZzJzm2ieYLorhqUFtNsjWJPiU4Qq1E7YspgZBZIQtYEIQgEIQgELX89vFZ7wQfUIQgEIQgEIQgEIQgEIQgEIQgEIQgEIQgEIQgEIQgEIQg0rahCD//Z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68" name="Picture 24" descr=" шуба соболь цен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7700" y="4077072"/>
            <a:ext cx="1684699" cy="226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72" name="Picture 28" descr="http://www.100sporta.ru/upload/goods/11734_243442_kama_shapka_a2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5345" y="3320988"/>
            <a:ext cx="201622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74" name="Picture 30" descr="http://zaholovok.com.ua/sites/default/files/B3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6743758" y="922336"/>
            <a:ext cx="2241042" cy="1425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76" name="Picture 32" descr="http://static.diary.ru/userdir/1/4/4/6/1446447/4838409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5199390"/>
            <a:ext cx="2133288" cy="146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78" name="Picture 34" descr="http://euro-som.de/img/som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3935" y="3501008"/>
            <a:ext cx="2703765" cy="132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80" name="Picture 36" descr="http://t3.gstatic.com/images?q=tbn:ANd9GcRtHhOC87SR82p695Fg_cucxJmQ0Y5tjRtRlQhXgIAPZxGZzvd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17295" y="4316684"/>
            <a:ext cx="194310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8758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ая прямоугольная выноска 10"/>
          <p:cNvSpPr/>
          <p:nvPr/>
        </p:nvSpPr>
        <p:spPr>
          <a:xfrm>
            <a:off x="5652118" y="2636912"/>
            <a:ext cx="2952329" cy="1872208"/>
          </a:xfrm>
          <a:prstGeom prst="wedgeRound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ьная выноска 8"/>
          <p:cNvSpPr/>
          <p:nvPr/>
        </p:nvSpPr>
        <p:spPr>
          <a:xfrm>
            <a:off x="2915816" y="1556792"/>
            <a:ext cx="2736303" cy="1080120"/>
          </a:xfrm>
          <a:prstGeom prst="wedgeEllipse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3" y="2219325"/>
            <a:ext cx="18002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Придумай с этими словами предложения</a:t>
            </a:r>
            <a:br>
              <a:rPr lang="ru-RU" dirty="0"/>
            </a:br>
            <a:endParaRPr lang="ru-RU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1888" y="3429000"/>
            <a:ext cx="1980231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 smtClean="0"/>
              <a:t>                           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У Маши шуба.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dirty="0" smtClean="0"/>
              <a:t>                                                       Собака своих не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dirty="0"/>
              <a:t> </a:t>
            </a:r>
            <a:r>
              <a:rPr lang="ru-RU" dirty="0" smtClean="0"/>
              <a:t>                                                       кусает.           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                                          </a:t>
            </a:r>
          </a:p>
        </p:txBody>
      </p:sp>
      <p:sp>
        <p:nvSpPr>
          <p:cNvPr id="4" name="AutoShape 2" descr="data:image/jpeg;base64,/9j/4AAQSkZJRgABAQAAAQABAAD/2wCEAAkGBhISERUTEhQWFBUVFxcYGRgYGBcXFxYYHB4XGBcZGBgXHCYgFxokGxkVHy8gIycpLCwsFx4xNTAqNSYrLCkBCQoKDgwOGg8PGiwkHCQsLCwsLCwsKSwpKSwsKSwpLCwpKSkpKSkpKSkpKSwsKSkpKSwpLCwsKSwsKSwsLCksLP/AABEIAREAuQMBIgACEQEDEQH/xAAcAAACAgMBAQAAAAAAAAAAAAAABQQGAgMHCAH/xAA9EAABAwIDBAgGAQMDAwUAAAABAAIRAyEEMUEFElFhBiJxgZGhsfAHExTB0eEyI0JSFXLxYpLCFhckM1P/xAAYAQEBAQEBAAAAAAAAAAAAAAAAAgEDBP/EAB8RAQEAAwACAwEBAAAAAAAAAAABAhEhEjEDQVFhE//aAAwDAQACEQMRAD8A7ihCEAhCEAhCEAhC0YzGspML3kNaEG9fC5ct6W/E6oHmlRmkP8oBceybCyoOP6R1bvdWe45fyPdr7hcr8s+nWfFft6Pa8HIg9iyXl3/3CxFMl1Kq5joixvNtMtE12l8Y8e/D0gKu45v83NABqRx4SOEZqpmy4PRb6gGZA7SvoK8tt6VVa16lRxJuSXE+qa4DpLVZG7UeI4PcO7NTfk19N/z/AK9IIXBdk/EfE0KrC6q+owHrNcZkW48l2Ho90rw+MaDSdeJ3T/IDmqxzlTlhcTlCEK0BCEIBCEIBCEIBCEIBCEIBCEINOLxbKTC95DWjMlcX6Z/EB9eoQG7jGkgB155wNe1OfiZ0zLKvymHqszHE8Txhcl2jjhUeXE3N7arhnlvjvhjrrZtPbAqOBnJsZ5qvYrHOceQOXkssUWkgAr6W9UtAtIPPVbJIW2otGjJuc7qbjMHusbPCV0bo30XwQh9agSCwAtJMTq8nOYIiIzVnOwMAQwfStc1pddziSQerEjSMpyIlLanccD3i02yUyltZ7RE29V1rG9DdnEdXDOaGgTDyS64k3GcCB2uXKsXgN2o9mW64jL7LeX2S/jbT2kDbT0Vm6B9Ja2ExLX0x8xrrEcRrf3kqWAWn15pps/GFthacuSmzXYuXfK9W7K2oyvTa9hmdOB1CmLifw26SVKNdtJ5AbUdBk5WEEcL/AHXawV1xy3HHLHVfUIQqSEIQgEIQgEIQgEIQgEs2/tluHoudYvg7reJ/ClbSxzaNJ9V2TGlx7tFxfbHSt+J3t6esbZ3zsAdFGWWl447Vp9T6mvUqVnZzcmAqttJ7WvcGmWg2jVO9rUiwmNVWX0SSuWM/XbL+PuFoT1j4KfXxnVgNkQecX46KXgNkEtBcDBv4rfitlOc0hoJPAcEtmyTUX7oriHVMOxzhctgnQwA3x6vmU5xJILQ0GNYy0nJUzoDJpuph1g+Rcgyf5ebcldqVMgjrE5j7cOSYuWSFj3AgEeMRyMrk/SAf/KrkGRv37YE/ddi2jUDGOcTG60k2GnauKYgOq1SRcuJJtqTPertMYj41siR46rXh8QIg6Jp/6fqFhJOWmqWVsAWHiVksvF2X2c7MxY0fuxebz3L0N0H6TU8RRawOBexo1mR+V52c6QwxeAbcLSFZ+jm0nYciqwwcwFmN1TKbj0UhQNg7VGJw9OsBG+0EjgcnDxBU9d3AIQhAIQhAIQhAIQsatQNaScgCfBBzb4n9LXM/oMIDSYcIkmM55fhckxeNcHF0nip3TTajqmJO9/kT43y70ixFbefHFpHJcL7eichwMUysOsQNf2VGOzWzvAyBll4nkq98szLSR91OdtUta3XeAmO2/kr5U7sXHD1N6YJLWgSYMD3wWpmLNJ2825IMDPs7LpTsDpZuO3S0bpsQb9/4Cs1bD06hNRtyD2dy45Txdcb5EXRgPw9YucTDiJgWubknO0eq6VgsQHTyc71JVLbVG+XEcJHHiFZtmVmhst/jmAdOITHLdR8mGpso6fY94omiz+VWBzDQQXfYd6quxdgPY4moIgWJiCfHRPfqPqcQXi4mBw3Rl5ye9SNoARBsOWazPP6VhhzZTi6waIF/vxVerwahGp8s5UvaW1AyQbnS2irlXFOLt5VhjtmWRzTptE3y9NVNoY0GIiAFWaZcTdxgKUzEbtm6u8rLpZ+Il/XbvhT0ng/TvmHklk5B2o7/ALLqK809GNrfLr03NJljgfAzH2XpRjpAPEStwvE5zrJCELo5hCEIBCEIBVrp/tv6fCmDDqktHZF/fNWVc1+MjyadMAiAHSOZiJHcpyvFYzdcX2l13zJknMmf+VpxOCIgg5R55/dfaz+OilPxA+WROnp7C4u7BmABbLXQRIO9oM7R3qBiMHYEOHYmwrQyONzzyPollczc8YTdNSorsM4GWRPH2FYNg7Z3P6byb68DzS/CvAbzPkPcrViae9fIi3vx8llu+Vutdi4YzEgnqmfZ/SX7Y26+nTDabi2bGNQQB3ZJBs/EVLguta/jYKdiqbajOtmBY8CpmPjW2+UO9jY8UqQiJPjyjgvuP2hMk3AtIymLBJa9QFg3bJa7HPLC2ZE70cT7MJ47u27smnzaRDr3J9OzzUWhhydPMXUnFOBgDh6+yihVi2uS6b4566+4LZ8tcS4N1jMrHFYYNq9UyCAR3rfhT/wtdWsJEaBbKyxJwDXB28Ce63mvS/QvbQxWDpVBmGhrv9zQAfHPvXmfDOz0XcvgtUccE8HIVDHgJW4e05zjoSEIXVyCEIQCEIQBXnzpvtkvxFQGoXQ4iJsvQTnACTYBeaumWH/r1N0SA50OF5ubwFz+R1+P2hMrbwggG+ufmt1TDtIPVBsZtpF/t5pOKgYRee0EcOKb4PFNLSZEf3XvxXHxdrkh42i5pBIhpAIPaB+x3JG+rchW/aNIEUuDabZHMDJLTSYHCQ0gjLRXbpMmyaliR4D39ltc8OtPv36KxO2fQsXNABiAAtFTYuHJzc3LI+nr3KPKK8arIf1k5w7jxWvGdHQBLKl5ycI5eKiYf5jSW59h7PBVuX0zsbsS7dEcgVCa7JMMTs6pVYHNLeraCYJEk8OfktjOjRDQX1A0nQCba38U5GdpbvhY08RfIJ9/oWHi9R5jPIX4KbsvZuGJhrAQcy7rT4zCzyjfGklCgCyR5BRjQmoc+rbTTPvVm2hgm0YdREcdYyy1VaxWKJe86kgzx5+iuekVNo2N/MT6rpPw06Xvp1qeHkfKe6IgdUnIiOcLl4Bt/dMcB3XVn6A4J5xtEuMNa9jiZFgCFM9tvp6QQvgK+r0POEIQgEIQgVdKa27hKp5AeJAXnXaeKh7oJzXdunu2KVKgadUEteLwYNiIgjWVwbalKm953CWiZEx5mLhcfks27/HLphTqA5qdh6YizRfklFPBVB/FzXeXLVTaNWruhvy3TPKI8eMKJF2jEVCGhx0JBHZIiOYkpd8zLUA+X/CsOBeQx7HgTO9oYkw4z4L5jtk0Q3da27QZOupk9slXkjFoxL2mlY5e/UeaUtxRuSbge/JMdl7IbUYOuZg/pQ9obBDDAqZ8R91y469aTjN7Xj42WeGpCbHMe+xRXbEqD+L2u8vNYYdz2O64Iv7yVan0nf6f0Wg9XOQY0vBP2SvEV3RrNu3WR9u5bm47ccIuesBY6giRPaoxoVHAgMIzvl71WSabvaJUxhnPVWXo+3dhzjAE95An7hV7B7Ge+qGPcG6znN1cqHR5rGFxeTutMAQB28yt4npJtHF7xkHqtnXMjPLmlX1QM/xBPAAcx6pht1ktFNguLiNfY9Elp4Ej+Tg2/b6dqu3cTJpIFYSmWzcUWubBIk9iVNwok9actE7wOIYzdlsxlfXnF1PFdeieiNZzsHSLiSYNzrBIThUz4a9J/qaLqe7u/KAAF8u05q5rvLuPPZqhCELWBCEIOY/GlxDKJvHW8bfYrjeIrDdsbrrfxa6Qg1PpS0FrQCeMkAi/YuVV8HT0B8dfxkuGdm3ow34teExXvw/BTGjinSBOWSV/QgHqvHf46KXToOztF/DT0KnUVtLxTy3r3OcgcCR+AvtDajHBwDgNDOl499qwdhy57WOncgl0G5yy8ku2bs4Nc8PbAJBaHA3bMTxXX+Of2bbDkON7Qe0Xtbio/SOtEO8fx6qR/p4EuY4h0ySDOsnxJ0W3ZmH3askiXMcZcJA3Xbxsf9kW4hRce7XLfRLg6u8LZwSdPVZ068vufScvRXh2Geaj3FtN5+WAWuZkwkw5kEaR43WwbG/oU2up0Nze3mVCNwu3iSGufvQ0X8tFPirdUrFVN1hc0dYXWg7YG7JJN8tedlbquwQeuxlMxYhu85ouf7t7rG3llqY1bZbQ4O+XaCAd2CesZvNuGXenj+m6qWz8W6riWAWif5WjiCr7tysxtCGuBjny+5sq9W2U5pJcwBxdJNy7MzJ4zr2pRjaD3O3QbvduxoSTI75KuSbRdtH1e8TJMgRn5eqj1IMGbXPnB85UrF7GdTdeAARNweE5ZjO6hfJG84CwvHZwSsjKnUvCmtpzETM+yor8O1ptcczy5KTgsQWmwHgpU7N8E8Bu0qzzmS1vhJ+4XTVxr4X9LapxLaDrh0ifGPTzXZV2xvHDKdCEIVJCEL48wCUHHvi3sw/UmroWt53Fotll5rl1fEkH32q09ONuPqVyHONvuqua0m8HtXnvt6MZxi+uJ4aJniXMLAQ6DIkd1o7ktrNZoxsLbTa4i7QR22MLYVMbiwZibACRbgB6LLFbWEEVGbwa0QCTc6X/AApuIpMoYYAAbz4JHEnIX0CUnC/MjeMn0y+yzKwxlOaGxqcN+ZvTWEuDSLRBBBIOVu1Y4jDMZESABuwYMiczEQRe86rRSe8VGND5DRreBw9PBRsW+oA7I70j8R5qN39dEqjXddxLd0xuuO8LG41NpAt2KWOkYplvy2brwSd4OcG3O8d1u7YnUzdVijtCGBjwRH6Wx+MaYGeWXL9Qt6zi0O6UVDLjvHeEEb7srWFrjlCW4npEQOq1ozj+RgX7AtFjTtmM+I9/dKsfibwLmbanSMlstpeGY2zUe0vhoDdBNzlm4mDks/8AVgzdqtYOuOsLuPC29JaezioGzMG8h1ywGe3S0JhgcExgne3okQREE6i+SbZ1re51U1Ad6Ddoy5xFvBImYiW5XafWU0xVTdg6zKiYh4bUcYJnQGBe/C+aqXcReNNKpNgDGWWhzTPDYIgSYtFtb/dRmVwJinunkT6SttLGwRAvz8kavvwzwzW41r3ktaCTJkNkghonSSdV3Feetj7dfADrtyIhd32HivmYem85lo8rfZdMa5ZxOQhCtAWFaoGtLjkASexZpV0prlmErOGe76kBB586XYHexL3MBIcTH2E2mBbJVmrQe3MK4dJHEOnu+5SN+JOvv3BXmtu3qkmiyjVH91k5wkO3QLgZa8JkdiXmrJFgn1HCMewQ0N3ib67oFx3mPNXKiwp2riajyHvB3GujezHIei3Uqo3LXJGmak18C5stB3musQYuPyOK0YXBGkTLd4QZjUcORUblVqxlstl3kuzvOYAGk6nktm1WgMzuJEcBb9+Czq4Clul1Gd+MyY8W8VBxz3bnWa6cja2XLuU3VvFTcnUWkzekAb1vZ98ViMON4W7x74LRRxJYSSCLQLHmpOHxQceyPffZVZWSwxp4UbpJFo7FFrGTYAWGUTA/SYtfNF5H+J/cKtfV5i5OkalZJa22RN2djz8yCbJ1VgUnF2vDMHQiNFXMLhaznF4YQAMyIHZdMKW8Luh4EwImOYW8lZ2xofRc8xrA7BPPsQ/Z7mAh1759mnYfsnRuBIA7LeIGax+UQB1tcosnmeJLtDquhudvwsNnic8rXTmrWa2C+mLgEHQxIPmtLMX1uq0AcIzVVEhzsfBuIhpbc2n0y9+C75sB7DhqXy/4hoHORYg85lcE2diTLZym3Jdh+HdYOw74MgVD6CV0xqM4tSEIVuYSfpXVb9LUY4gfMG6Jynj3ZpwucfF3HOaKTGzdrz6CO39rLdRuM3XNekNUPdAvu/4/x1kyc/7VXatN8WaUzqAgFx19961fOiRPJefdr06kK6WGqDNhvyT/AGY4/wBMuEZ85nL0WnBMJMuJtl6keiasoNDGgCYMc4zieFpXST9Ra3OZJkHsUnDYYHPO/wC0lrYkipExy4ai3YpDdvEC3CMp9zn4LlfjdJ8ie/AMAcbZnyk/lQH4popmDMWP2KhYrbLps67j4aHs0UOu3cpgG5J9/ZJgXNLO0ZsRqPyl7mNe8EiMxIt2dq24SoCy5E34d58z5rXh7ndm4uI7AU1o3s4wuzmhmpBgETY6+MhR3VGtyaGwbC2SbYSBS3iJi8cbQqhjMb13EJJuMt1TOntZziRPvRGBx7WuIdHEe+1JtnVhLiToffvitOMqgPkLfA81yo7rzAIvJ/Xp4rGrAI0nSMuXK/oFXMFtIAC8ESPG/vtT7Z1Qva5wb2TlcR4SqmETc6ibX39xrd2dzxzJjxJyS0Vag3TBIHI63/KnU9pPZYGDMRwgyfOy2VdrOe+Zj3b0W3rDDZNYvhobeM4gd8+K658NsYBTdQI6zSXzxBgd8LlOHxRAuLnOO0++9Xb4ZV5xcG5NJ3gC2FWO05adUQhC6OQVa6a9FPrKbd0gPZMTkQcxyPNWVCDheN6E12OA+VU4GBI0MgjTNIsX0RrVGn5TKjqn+O6YzIknTLz5L0hC+CmOCjxX5vPGz+huPpwXYdxmQPA/cea14aqadaowzLTcGxB1t4L0NinbrHEDIE+AXnHFYonEF0XcZJ9c78eGa30S7MnYVlX/AOwC8gHI5T3Xm6UY7Yny2ggubYnPS3vuUx2MDDvHhPvw81C2ntczu71o81zsdI14DZDJBeN45xPBadq4VjXgXtBvl3zyIU/ZlcbrXEg2jSYkfYBJdq4kvqEkzf0y8lklbdJT8GxzJAg3NtdAolXBupkOYTwPjH2Un54AAnKx99yyoYprnwTwss7G8qds35lRpHKRfhf1CVu2a2bN45zw59qtmy8MG9YaT+u5JNo1GiNB9jp4+qSU4TtpU2PA3Rw9+KY4rBshpa0AETp2n7pJVqg1J5p0MW1zIgyMvfNLDca8MacgR7z99qefOMbrdABHLO/MGVU96pvWbE+8veaa4Z7pabjK3Hh7/KqaTWzEbPc9xLJ3nTaOYHcVhhtj1pB+WQJEggzqb8D+QupfCTZ1N5r1HNDnN3AJuBvb+8RzMDwXSfpGf4jwCvx2jy04Ns/ZFeq8U6dMucYM7sATFyTkJPkuv9EeibcHTO8Q+s+N98QOxo0HqnjKDRkAFsVSIt2EIQtYEIQgEIQgxqNkEcQvMnSJvyqpIII3nQNQJOa9OELzB0ooudXq8GPOlhBgdvJTkvFMweJY5nW6wzv2Ex5DxUQ7NY/kRN8vf6KVYYuF2H9KTRNXPKPONPNc7p0iZ9GGNsEtc6KsADt5GP2moxgjrZ8Oy5jklVV3X3oP5nLyISQtTa1BkfxGl+1K30QH2Jt+U/wtWk9kPO6fwP17lRquyC0k5wYPmfRZZYSxI2M58EAuuI8P0o+K2YDJOhNptmMkz2NTAyMEDxH/AB91njcSwiTy8brZuwvKq9doYRu2TnBgPvPZyzz8QleKqB38Wzz/AH4qTgcS64Dc+zknBLqYbqkxBEds5eq+YQg2m+gP296r5inERMePaPUBScJT3CCIkgRESCk0Xbr3wqwDmYV73CC98Af9LBE+Jcrsqr8O8f8AMwxb/wDm6MoFwDYaXm3NWpdY40IQhawIQhAIQhAIQhBpxdTdpvcMw1x8ASvPO3WF286RM9YcYuCDGq9D4oAscDluunsgrzrtXECcoyMGTI49qnJeKvkbuYi0+/JNKGLAaCOfvyUWsQQGkSPeS208G2J3i3l77SuFdpt8xdaGwIjLndJ/m/1OyU0xGGHWl/8AK+Q7bcP0oDcJDi1rg4gTOXck0XZp8lrmwRPre6h1X1WGBJbORPctZxxaBII9LaJvs/EtqNGUxee39LOxvKywGGqPbLRGUTw96rPEYa1xHslPKLgymSAOXjAjySLataq8dVsfi49T5qvcT6pJicZoOEeH6K1YPFnQ5T5x+1rrbMdvdZ4aYyv4LZhtntNg4mQPfgs43piKu+MxPv8ACZbNpdYTpx8YShlEsm+Wth3g8ck02fTkDeI4qp/GWX7dh+FRH0jx/eKh3v8AtbCui518IqpeMS7Qmn/5/ZdFXaenC+whCFrAhCEAhCEAhCEGnGsLqbwMy1wHeCvOO0aku3Ygttfz9F6RruhrjwBXnXbeDcH74k2G9a50mDxupqsSk07Bwt520t91BrVXC8zF59+KZMeCSBAnPTXJSvpGkZawOdov3yudjrFfNQu8Pf3WqlVIJPNWKvSpMBsHcOy+ffHgUtcGPqQ0bo8pAj996xrD/ULBrgCOY5rdhMGwvADTEaHnHqteJwBjn7+8LdsnFQ4DhCmz8VL+n2AwQ3TnAGRPYY98FEx1UEkyYHjpP38ExxeOHynCLuMDt4jx80jqbNqGSXAAgnnPCO1bJzrN94VbWxG8ZEXv77lhgGTrnHgt2OwcOhzuVhrEkftTMLgmtEhxyy1zExC3jOsH4d03mJnuOveITLB0rQNQdchyWgimNDmczzGR0t5rfhv5GD7z1VRNX74UYvcxBpDJ9JxPa1wI7bOcurKgfCzYO7TOJcLuBYz/AGz1nc5IA7ir+ukcqEIQtYEIQgEIQgEIQgFxLplsZ+GrlsHcJO44CxBJO7PG/ku2qNjtnsrNLXtDgeP24LGyvPlbAse0SIdMh3vRRqWFqTIvnMHsmDxXUNrfDDM4d8f9LvLrZkdqrGK6M4mgevSfH+TRIjOZbMfpRpcqsVqAABc02GfHkPDzSSkwBzncONuauFdm8COcbvC584SFmAIkkC/hqPf6WdVxFq4zKffvLuW76KTvAXtlxg/cR3KDtLCkW4ZHuFlhszahYN03BvPZPHt9FOlbWWrhg1jSZFwLmQNLHhEeC0/VBxMnUDuMDuzCw2li3VKXVMifZjsWnD4MinvOyi32Kr0n2gY2uJMZ2OVufl6L7hsQIEzpx05e8l9qUCSN0Sczy0CmYHAH+4a2gTPdzIWbOMYJiBY66HirJ0c6Pur12Um33j1jwaM3e9YW3YnQ7F4gtDKe5T1c+wz0bnx8V1not0Vp4KnDes90bzzmeXIclc6m3RvhcM2mxrGCGsAaBwAsFtQhW5hCEIBCEIBCEIBCEIBCEIBfC0L6hBBxWw6FT+dJju1oVW298NqLmF2HHy3RlJ3T+NFd0JoebulWxH07brgRmDpwA8PcLXsvZLXUwSLEW8iffNeh9obFo1xFVjXdoVd2l8PqJINKWXEgXEHPPtXO4bdJnpzKlsUOhrRBJN8rCffgrRsX4dOe0kv3Rpbs46W9Vdti9EaVCTBJJ1unlOkG2AhbMdMuW1OwPwywzI3gXZzJzm2ieYLorhqUFtNsjWJPiU4Qq1E7YspgZBZIQtYEIQgEIQgELX89vFZ7wQfUIQgEIQgEIQgEIQgEIQgEIQgEIQgEIQgEIQgEIQgEIQg0rahC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0912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mistergid.ru/image/upload/2011-08-06/330026694634_42012_y_f9c560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3529" y="-91121"/>
            <a:ext cx="9623690" cy="694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43808" y="188640"/>
            <a:ext cx="3960440" cy="4525963"/>
          </a:xfrm>
        </p:spPr>
        <p:txBody>
          <a:bodyPr/>
          <a:lstStyle/>
          <a:p>
            <a:pPr marL="400050" lvl="1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err="1" smtClean="0"/>
              <a:t>Смешарикам</a:t>
            </a:r>
            <a:r>
              <a:rPr lang="ru-RU" dirty="0" smtClean="0"/>
              <a:t> </a:t>
            </a:r>
            <a:r>
              <a:rPr lang="ru-RU" dirty="0"/>
              <a:t>очень понравилось у вас в гостях и они обязательно с вами еще </a:t>
            </a:r>
            <a:r>
              <a:rPr lang="ru-RU" dirty="0" smtClean="0"/>
              <a:t>поиграют</a:t>
            </a:r>
          </a:p>
          <a:p>
            <a:pPr marL="0" indent="0">
              <a:buNone/>
            </a:pPr>
            <a:endParaRPr lang="ru-RU" dirty="0"/>
          </a:p>
          <a:p>
            <a:pPr marL="0" indent="0" algn="ctr">
              <a:buNone/>
            </a:pPr>
            <a:r>
              <a:rPr lang="ru-RU" b="1" dirty="0"/>
              <a:t>Молодцы!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0955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t3.gstatic.com/images?q=tbn:ANd9GcT9CLIruQGzBDJ_ZaX5_5_--M3_RpOOImt3pUZ9Mz-b6DTmBmIf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4861" y="-49802"/>
            <a:ext cx="9228861" cy="690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16633"/>
            <a:ext cx="7826950" cy="432047"/>
          </a:xfrm>
        </p:spPr>
        <p:txBody>
          <a:bodyPr>
            <a:normAutofit fontScale="90000"/>
          </a:bodyPr>
          <a:lstStyle/>
          <a:p>
            <a:r>
              <a:rPr lang="ru-RU" dirty="0"/>
              <a:t>Программное </a:t>
            </a:r>
            <a:r>
              <a:rPr lang="ru-RU" dirty="0" smtClean="0"/>
              <a:t>содержание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620688"/>
            <a:ext cx="8856984" cy="6048672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Цель:</a:t>
            </a:r>
            <a:r>
              <a:rPr lang="ru-RU" sz="2000" dirty="0" smtClean="0">
                <a:solidFill>
                  <a:schemeClr val="tx1"/>
                </a:solidFill>
              </a:rPr>
              <a:t> развитие умения самостоятельно справляться с проблемными ситуациями, развитие творческих способностей.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Коррекционно-образовательные задачи: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-Вызвать интерес к российскому мультипликационному сериалу, умение дать оценку любимому герою;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 -Совершенствовать грамматический строй речи ;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-Совершенствование навыка звукового анализа и синтеза</a:t>
            </a:r>
            <a:r>
              <a:rPr lang="ru-RU" sz="2000" dirty="0">
                <a:solidFill>
                  <a:schemeClr val="tx1"/>
                </a:solidFill>
              </a:rPr>
              <a:t>;</a:t>
            </a:r>
            <a:endParaRPr lang="ru-RU" sz="2000" dirty="0" smtClean="0">
              <a:solidFill>
                <a:schemeClr val="tx1"/>
              </a:solidFill>
            </a:endParaRP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-Совершенствовать слоговую структуру слова (двусложные слова с открытыми слогами – Нюша, с одним закрытым слогам – </a:t>
            </a:r>
            <a:r>
              <a:rPr lang="ru-RU" sz="2000" dirty="0" err="1" smtClean="0">
                <a:solidFill>
                  <a:schemeClr val="tx1"/>
                </a:solidFill>
              </a:rPr>
              <a:t>Лосяш</a:t>
            </a:r>
            <a:r>
              <a:rPr lang="ru-RU" sz="2000" dirty="0" smtClean="0">
                <a:solidFill>
                  <a:schemeClr val="tx1"/>
                </a:solidFill>
              </a:rPr>
              <a:t>);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-Закрепить представление о форме предмета;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-Согласование слов в предложении;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-Профилактика  нарушений письменной речи.</a:t>
            </a:r>
          </a:p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Коррекционно-развивающие задачи: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-Развивать связную речь, общую и мелкую моторику;</a:t>
            </a:r>
          </a:p>
          <a:p>
            <a:pPr algn="just"/>
            <a:r>
              <a:rPr lang="ru-RU" sz="2000" b="1" dirty="0" smtClean="0">
                <a:solidFill>
                  <a:schemeClr val="tx1"/>
                </a:solidFill>
              </a:rPr>
              <a:t>Коррекционно-воспитательные задачи:</a:t>
            </a:r>
          </a:p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-Воспитывать навыки сотрудничества на занятии, ответственность, умение отстаивать свое мнение.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8963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8208911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84982"/>
          </a:xfrm>
        </p:spPr>
        <p:txBody>
          <a:bodyPr/>
          <a:lstStyle/>
          <a:p>
            <a:r>
              <a:rPr lang="ru-RU" b="1" dirty="0" smtClean="0"/>
              <a:t>Давайте познакомимся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23728" y="1340767"/>
            <a:ext cx="5040560" cy="3024337"/>
          </a:xfrm>
        </p:spPr>
        <p:txBody>
          <a:bodyPr/>
          <a:lstStyle/>
          <a:p>
            <a:endParaRPr lang="ru-RU" dirty="0" smtClean="0"/>
          </a:p>
          <a:p>
            <a:pPr marL="0" indent="0" algn="ctr">
              <a:buNone/>
            </a:pPr>
            <a:endParaRPr lang="ru-RU" sz="1000" dirty="0"/>
          </a:p>
          <a:p>
            <a:pPr marL="0" indent="0" algn="ctr">
              <a:buNone/>
            </a:pPr>
            <a:r>
              <a:rPr lang="ru-RU" dirty="0" smtClean="0"/>
              <a:t>Достань игрушку из волшебного мешочка и расскажи о ней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5099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437112"/>
            <a:ext cx="216024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996953"/>
            <a:ext cx="1656184" cy="1440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76672"/>
            <a:ext cx="1152128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2348881"/>
            <a:ext cx="1512168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772817"/>
            <a:ext cx="1584176" cy="115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Правильно!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Крош</a:t>
            </a:r>
            <a:r>
              <a:rPr lang="ru-RU" dirty="0" smtClean="0"/>
              <a:t> занимается веселыми проделками.</a:t>
            </a:r>
          </a:p>
          <a:p>
            <a:r>
              <a:rPr lang="ru-RU" dirty="0" err="1" smtClean="0"/>
              <a:t>Бараш</a:t>
            </a:r>
            <a:r>
              <a:rPr lang="ru-RU" dirty="0" smtClean="0"/>
              <a:t> пишет стихи.</a:t>
            </a:r>
          </a:p>
          <a:p>
            <a:r>
              <a:rPr lang="ru-RU" dirty="0" smtClean="0"/>
              <a:t>Нюша мечтает быть принцессой.</a:t>
            </a:r>
          </a:p>
          <a:p>
            <a:r>
              <a:rPr lang="ru-RU" dirty="0" err="1" smtClean="0"/>
              <a:t>Совунья</a:t>
            </a:r>
            <a:r>
              <a:rPr lang="ru-RU" dirty="0" smtClean="0"/>
              <a:t> лечит зверей.</a:t>
            </a:r>
          </a:p>
          <a:p>
            <a:r>
              <a:rPr lang="ru-RU" dirty="0" err="1" smtClean="0"/>
              <a:t>Копатыч</a:t>
            </a:r>
            <a:r>
              <a:rPr lang="ru-RU" dirty="0" smtClean="0"/>
              <a:t> выращивает овощи и фрукты.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84569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76673"/>
            <a:ext cx="7772400" cy="1728191"/>
          </a:xfrm>
        </p:spPr>
        <p:txBody>
          <a:bodyPr/>
          <a:lstStyle/>
          <a:p>
            <a:r>
              <a:rPr lang="ru-RU" dirty="0" smtClean="0"/>
              <a:t>Умный Ёжик просит выполнить его задание</a:t>
            </a:r>
            <a:endParaRPr lang="ru-RU" dirty="0"/>
          </a:p>
        </p:txBody>
      </p:sp>
      <p:pic>
        <p:nvPicPr>
          <p:cNvPr id="4098" name="Picture 2" descr="http://www.egmont.ru/upload/uf/73f/background-smeshariki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rightnessContrast brigh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0991" y="-1"/>
            <a:ext cx="9273511" cy="7009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60648"/>
            <a:ext cx="7632848" cy="5544616"/>
          </a:xfrm>
        </p:spPr>
        <p:txBody>
          <a:bodyPr>
            <a:normAutofit/>
          </a:bodyPr>
          <a:lstStyle/>
          <a:p>
            <a:pPr algn="l"/>
            <a:r>
              <a:rPr lang="ru-RU" sz="4000" dirty="0">
                <a:solidFill>
                  <a:prstClr val="black"/>
                </a:solidFill>
                <a:ea typeface="+mj-ea"/>
                <a:cs typeface="+mj-cs"/>
              </a:rPr>
              <a:t>По порядку счета расставьте буквы и отгадайте, кто пришел в гости к </a:t>
            </a:r>
            <a:r>
              <a:rPr lang="ru-RU" sz="4000" dirty="0" err="1">
                <a:solidFill>
                  <a:prstClr val="black"/>
                </a:solidFill>
                <a:ea typeface="+mj-ea"/>
                <a:cs typeface="+mj-cs"/>
              </a:rPr>
              <a:t>Смешарикам</a:t>
            </a:r>
            <a:r>
              <a:rPr lang="ru-RU" sz="4000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4000" dirty="0">
                <a:solidFill>
                  <a:prstClr val="black"/>
                </a:solidFill>
                <a:ea typeface="+mj-ea"/>
                <a:cs typeface="+mj-cs"/>
              </a:rPr>
            </a:br>
            <a:endParaRPr lang="ru-RU" sz="400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algn="l"/>
            <a:endParaRPr lang="ru-RU" sz="4000" dirty="0">
              <a:solidFill>
                <a:prstClr val="black"/>
              </a:solidFill>
              <a:ea typeface="+mj-ea"/>
              <a:cs typeface="+mj-cs"/>
            </a:endParaRPr>
          </a:p>
          <a:p>
            <a:pPr algn="l"/>
            <a:r>
              <a:rPr lang="ru-RU" sz="4000" dirty="0" smtClean="0">
                <a:solidFill>
                  <a:prstClr val="black"/>
                </a:solidFill>
                <a:ea typeface="+mj-ea"/>
                <a:cs typeface="+mj-cs"/>
              </a:rPr>
              <a:t>К  </a:t>
            </a:r>
            <a:r>
              <a:rPr lang="ru-RU" sz="4000" dirty="0" err="1" smtClean="0">
                <a:solidFill>
                  <a:prstClr val="black"/>
                </a:solidFill>
                <a:ea typeface="+mj-ea"/>
                <a:cs typeface="+mj-cs"/>
              </a:rPr>
              <a:t>К</a:t>
            </a:r>
            <a:r>
              <a:rPr lang="ru-RU" sz="4000" dirty="0" smtClean="0">
                <a:solidFill>
                  <a:prstClr val="black"/>
                </a:solidFill>
                <a:ea typeface="+mj-ea"/>
                <a:cs typeface="+mj-cs"/>
              </a:rPr>
              <a:t>  А  Л   У</a:t>
            </a:r>
            <a:r>
              <a:rPr lang="ru-RU" sz="4000" dirty="0">
                <a:solidFill>
                  <a:prstClr val="black"/>
                </a:solidFill>
                <a:ea typeface="+mj-ea"/>
                <a:cs typeface="+mj-cs"/>
              </a:rPr>
              <a:t>	</a:t>
            </a:r>
            <a:r>
              <a:rPr lang="ru-RU" sz="4000" dirty="0" smtClean="0">
                <a:solidFill>
                  <a:prstClr val="black"/>
                </a:solidFill>
                <a:ea typeface="+mj-ea"/>
                <a:cs typeface="+mj-cs"/>
              </a:rPr>
              <a:t>             С  Я  О  Н</a:t>
            </a:r>
            <a:r>
              <a:rPr lang="ru-RU" sz="4000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ru-RU" sz="40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4000" dirty="0" smtClean="0">
                <a:solidFill>
                  <a:prstClr val="black"/>
                </a:solidFill>
                <a:ea typeface="+mj-ea"/>
                <a:cs typeface="+mj-cs"/>
              </a:rPr>
              <a:t>1  </a:t>
            </a:r>
            <a:r>
              <a:rPr lang="ru-RU" sz="4000" dirty="0">
                <a:solidFill>
                  <a:prstClr val="black"/>
                </a:solidFill>
                <a:ea typeface="+mj-ea"/>
                <a:cs typeface="+mj-cs"/>
              </a:rPr>
              <a:t>3 </a:t>
            </a:r>
            <a:r>
              <a:rPr lang="ru-RU" sz="4000" dirty="0" smtClean="0">
                <a:solidFill>
                  <a:prstClr val="black"/>
                </a:solidFill>
                <a:ea typeface="+mj-ea"/>
                <a:cs typeface="+mj-cs"/>
              </a:rPr>
              <a:t> 5   4   2                1  4  2   3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1275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0" name="Picture 10" descr="http://t0.gstatic.com/images?q=tbn:ANd9GcQb4T7dhTOw83qVE1CBnrnxMMnGABj5WvT-eTm3pYylt4rlkh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2387"/>
            <a:ext cx="180022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club-edu.tambov.ru/vjpusk/vjp144/rabot/05/stihi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221088"/>
            <a:ext cx="367665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t2.gstatic.com/images?q=tbn:ANd9GcSMV2KH14gpumocY6qHbbE1knl8rdKL4kDPMycqWeiBotUcWGO9d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1781175" cy="2562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79" y="-33211"/>
            <a:ext cx="7772400" cy="1368151"/>
          </a:xfrm>
        </p:spPr>
        <p:txBody>
          <a:bodyPr/>
          <a:lstStyle/>
          <a:p>
            <a:r>
              <a:rPr lang="ru-RU" dirty="0" smtClean="0"/>
              <a:t>А кто такая Соня?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8461" y="1199100"/>
            <a:ext cx="7488832" cy="3721968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dirty="0">
                <a:solidFill>
                  <a:schemeClr val="tx1"/>
                </a:solidFill>
                <a:ea typeface="+mj-ea"/>
                <a:cs typeface="+mj-cs"/>
              </a:rPr>
              <a:t> </a:t>
            </a:r>
            <a:r>
              <a:rPr lang="ru-RU" dirty="0" smtClean="0">
                <a:solidFill>
                  <a:schemeClr val="tx1"/>
                </a:solidFill>
                <a:ea typeface="+mj-ea"/>
                <a:cs typeface="+mj-cs"/>
              </a:rPr>
              <a:t>- Это имя. Так зовут куклу.</a:t>
            </a:r>
          </a:p>
          <a:p>
            <a:pPr algn="l"/>
            <a:endParaRPr lang="ru-RU" dirty="0" smtClean="0">
              <a:solidFill>
                <a:schemeClr val="tx1"/>
              </a:solidFill>
              <a:ea typeface="+mj-ea"/>
              <a:cs typeface="+mj-cs"/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  <a:ea typeface="+mj-ea"/>
                <a:cs typeface="+mj-cs"/>
              </a:rPr>
              <a:t>            -  Похожее на белку животное,                               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  <a:ea typeface="+mj-ea"/>
                <a:cs typeface="+mj-cs"/>
              </a:rPr>
              <a:t>            грызун, проводящий зиму в спячке.</a:t>
            </a:r>
          </a:p>
          <a:p>
            <a:pPr algn="l"/>
            <a:endParaRPr lang="ru-RU" dirty="0" smtClean="0">
              <a:solidFill>
                <a:schemeClr val="tx1"/>
              </a:solidFill>
              <a:ea typeface="+mj-ea"/>
              <a:cs typeface="+mj-cs"/>
            </a:endParaRPr>
          </a:p>
          <a:p>
            <a:pPr algn="l"/>
            <a:r>
              <a:rPr lang="ru-RU" dirty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     Это </a:t>
            </a:r>
            <a:r>
              <a:rPr lang="ru-RU" dirty="0">
                <a:solidFill>
                  <a:schemeClr val="tx1"/>
                </a:solidFill>
              </a:rPr>
              <a:t>человек, который любит много </a:t>
            </a:r>
            <a:r>
              <a:rPr lang="ru-RU" dirty="0">
                <a:solidFill>
                  <a:prstClr val="black"/>
                </a:solidFill>
              </a:rPr>
              <a:t>спать.</a:t>
            </a:r>
          </a:p>
          <a:p>
            <a:pPr algn="l"/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2133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Если </a:t>
            </a:r>
            <a:r>
              <a:rPr lang="ru-RU" dirty="0" err="1" smtClean="0"/>
              <a:t>Смешарики</a:t>
            </a:r>
            <a:r>
              <a:rPr lang="ru-RU" dirty="0" smtClean="0"/>
              <a:t> станут буквами: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23528" y="4149080"/>
            <a:ext cx="6400800" cy="175260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Какие слова получатся?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8" name="Picture 4" descr="http://t2.gstatic.com/images?q=tbn:ANd9GcQB0FMWwtAwll0jYpFLXtL9A5zGXFPgU5OBUJISD3YVeYeX_z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1195" y="836712"/>
            <a:ext cx="1152127" cy="1530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34280" y="1448897"/>
            <a:ext cx="543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А</a:t>
            </a:r>
            <a:endParaRPr lang="ru-RU" dirty="0"/>
          </a:p>
        </p:txBody>
      </p:sp>
      <p:pic>
        <p:nvPicPr>
          <p:cNvPr id="1030" name="Picture 6" descr="http://online-smeshariki.ru/wp-content/uploads/2011/01/nush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9196" y="5784872"/>
            <a:ext cx="810866" cy="956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64088" y="1489002"/>
            <a:ext cx="882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К</a:t>
            </a:r>
            <a:endParaRPr lang="ru-RU" dirty="0"/>
          </a:p>
        </p:txBody>
      </p:sp>
      <p:pic>
        <p:nvPicPr>
          <p:cNvPr id="1032" name="Picture 8" descr="http://t0.gstatic.com/images?q=tbn:ANd9GcQB2iavM7sjpWPOpehb23VPe1GGHBhH-wrlXbKBZf-gGQBm-i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6804" y="922657"/>
            <a:ext cx="1296144" cy="133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032948" y="1286469"/>
            <a:ext cx="729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Т</a:t>
            </a:r>
            <a:endParaRPr lang="ru-RU" dirty="0"/>
          </a:p>
        </p:txBody>
      </p:sp>
      <p:pic>
        <p:nvPicPr>
          <p:cNvPr id="1034" name="Picture 10" descr="http://t3.gstatic.com/images?q=tbn:ANd9GcRAgHHnzTu-klmZ18F0QeJjHKVxOr10bzi9wWZukCLFARJQtLh8G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331218"/>
            <a:ext cx="1156692" cy="13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244408" y="2608834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У</a:t>
            </a:r>
            <a:endParaRPr lang="ru-RU" dirty="0"/>
          </a:p>
        </p:txBody>
      </p:sp>
      <p:pic>
        <p:nvPicPr>
          <p:cNvPr id="1036" name="Picture 12" descr="http://t2.gstatic.com/images?q=tbn:ANd9GcRHMvwykAP6WPPbpm0c6k8PtEPM4eBOHLcfvLm-V_pRuEmDHIUJ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5082" y="4825751"/>
            <a:ext cx="766637" cy="87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260733" y="2793500"/>
            <a:ext cx="543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Л</a:t>
            </a:r>
            <a:endParaRPr lang="ru-RU" dirty="0"/>
          </a:p>
        </p:txBody>
      </p:sp>
      <p:pic>
        <p:nvPicPr>
          <p:cNvPr id="1038" name="Picture 14" descr="http://t1.gstatic.com/images?q=tbn:ANd9GcRm8FC3D5kDJRwMJ1EY-iNd5gjU7sVhbGt7v1w7yrhKTZKI9fn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4040" y="2328257"/>
            <a:ext cx="1195357" cy="1369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148064" y="2755772"/>
            <a:ext cx="779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 О</a:t>
            </a:r>
            <a:endParaRPr lang="ru-RU" dirty="0"/>
          </a:p>
        </p:txBody>
      </p:sp>
      <p:pic>
        <p:nvPicPr>
          <p:cNvPr id="18" name="Picture 10" descr="http://t3.gstatic.com/images?q=tbn:ANd9GcRAgHHnzTu-klmZ18F0QeJjHKVxOr10bzi9wWZukCLFARJQtLh8G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7696" y="4780222"/>
            <a:ext cx="850088" cy="100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online-smeshariki.ru/wp-content/uploads/2011/01/nush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1195" y="4811232"/>
            <a:ext cx="750918" cy="88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://online-smeshariki.ru/wp-content/uploads/2011/01/nusha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3571" y="4825751"/>
            <a:ext cx="750918" cy="885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http://t2.gstatic.com/images?q=tbn:ANd9GcRHMvwykAP6WPPbpm0c6k8PtEPM4eBOHLcfvLm-V_pRuEmDHIUJ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4474" y="2385020"/>
            <a:ext cx="1155614" cy="131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t2.gstatic.com/images?q=tbn:ANd9GcQB0FMWwtAwll0jYpFLXtL9A5zGXFPgU5OBUJISD3YVeYeX_zR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1337" y="4780223"/>
            <a:ext cx="696727" cy="925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3528" y="501317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</a:t>
            </a:r>
            <a:endParaRPr lang="ru-RU" dirty="0"/>
          </a:p>
        </p:txBody>
      </p:sp>
      <p:pic>
        <p:nvPicPr>
          <p:cNvPr id="24" name="Picture 6" descr="http://online-smeshariki.ru/wp-content/uploads/2011/01/nush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1233" y="821663"/>
            <a:ext cx="1101278" cy="1298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4" descr="http://t1.gstatic.com/images?q=tbn:ANd9GcRm8FC3D5kDJRwMJ1EY-iNd5gjU7sVhbGt7v1w7yrhKTZKI9fn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7696" y="5784872"/>
            <a:ext cx="856584" cy="98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http://t0.gstatic.com/images?q=tbn:ANd9GcQB2iavM7sjpWPOpehb23VPe1GGHBhH-wrlXbKBZf-gGQBm-io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6345" y="5857952"/>
            <a:ext cx="785369" cy="810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23528" y="609329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8677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/>
          <a:lstStyle/>
          <a:p>
            <a:r>
              <a:rPr lang="ru-RU" dirty="0" smtClean="0"/>
              <a:t>Кукла и кот принесли </a:t>
            </a:r>
            <a:r>
              <a:rPr lang="ru-RU" dirty="0" err="1"/>
              <a:t>С</a:t>
            </a:r>
            <a:r>
              <a:rPr lang="ru-RU" dirty="0" err="1" smtClean="0"/>
              <a:t>мешарикам</a:t>
            </a:r>
            <a:r>
              <a:rPr lang="ru-RU" dirty="0" smtClean="0"/>
              <a:t> очень красивые предметы.</a:t>
            </a:r>
          </a:p>
          <a:p>
            <a:r>
              <a:rPr lang="ru-RU" dirty="0" smtClean="0"/>
              <a:t>Догадайся по схеме, что это?</a:t>
            </a:r>
          </a:p>
          <a:p>
            <a:pPr lvl="5"/>
            <a:endParaRPr lang="ru-RU" dirty="0"/>
          </a:p>
        </p:txBody>
      </p:sp>
      <p:sp>
        <p:nvSpPr>
          <p:cNvPr id="8" name="Блок-схема: узел 7"/>
          <p:cNvSpPr/>
          <p:nvPr/>
        </p:nvSpPr>
        <p:spPr>
          <a:xfrm>
            <a:off x="743000" y="2230827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узел 10"/>
          <p:cNvSpPr/>
          <p:nvPr/>
        </p:nvSpPr>
        <p:spPr>
          <a:xfrm>
            <a:off x="2051606" y="2230827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узел 11"/>
          <p:cNvSpPr/>
          <p:nvPr/>
        </p:nvSpPr>
        <p:spPr>
          <a:xfrm>
            <a:off x="2646693" y="2233712"/>
            <a:ext cx="457200" cy="457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9" name="Блок-схема: узел 8"/>
          <p:cNvSpPr/>
          <p:nvPr/>
        </p:nvSpPr>
        <p:spPr>
          <a:xfrm>
            <a:off x="3257622" y="2230827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3" name="Блок-схема: узел 12"/>
          <p:cNvSpPr/>
          <p:nvPr/>
        </p:nvSpPr>
        <p:spPr>
          <a:xfrm>
            <a:off x="2167406" y="3082663"/>
            <a:ext cx="457200" cy="457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узел 13"/>
          <p:cNvSpPr/>
          <p:nvPr/>
        </p:nvSpPr>
        <p:spPr>
          <a:xfrm>
            <a:off x="2832876" y="3082663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узел 14"/>
          <p:cNvSpPr/>
          <p:nvPr/>
        </p:nvSpPr>
        <p:spPr>
          <a:xfrm>
            <a:off x="1450887" y="3075091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709260" y="3068960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2189493" y="393305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узел 17"/>
          <p:cNvSpPr/>
          <p:nvPr/>
        </p:nvSpPr>
        <p:spPr>
          <a:xfrm>
            <a:off x="1438376" y="3933056"/>
            <a:ext cx="457200" cy="457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узел 18"/>
          <p:cNvSpPr/>
          <p:nvPr/>
        </p:nvSpPr>
        <p:spPr>
          <a:xfrm>
            <a:off x="709260" y="3933056"/>
            <a:ext cx="457200" cy="45720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2886469" y="4797152"/>
            <a:ext cx="457200" cy="457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узел 20"/>
          <p:cNvSpPr/>
          <p:nvPr/>
        </p:nvSpPr>
        <p:spPr>
          <a:xfrm>
            <a:off x="2189493" y="4797152"/>
            <a:ext cx="457200" cy="457200"/>
          </a:xfrm>
          <a:prstGeom prst="flowChartConnector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узел 21"/>
          <p:cNvSpPr/>
          <p:nvPr/>
        </p:nvSpPr>
        <p:spPr>
          <a:xfrm>
            <a:off x="1479374" y="4797152"/>
            <a:ext cx="457200" cy="457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узел 22"/>
          <p:cNvSpPr/>
          <p:nvPr/>
        </p:nvSpPr>
        <p:spPr>
          <a:xfrm>
            <a:off x="709260" y="4797152"/>
            <a:ext cx="457200" cy="457200"/>
          </a:xfrm>
          <a:prstGeom prst="flowChartConnector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Блок-схема: узел 3"/>
          <p:cNvSpPr/>
          <p:nvPr/>
        </p:nvSpPr>
        <p:spPr>
          <a:xfrm>
            <a:off x="1443088" y="2233712"/>
            <a:ext cx="457200" cy="457200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716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32656"/>
            <a:ext cx="8568952" cy="1656184"/>
          </a:xfrm>
        </p:spPr>
        <p:txBody>
          <a:bodyPr/>
          <a:lstStyle/>
          <a:p>
            <a:r>
              <a:rPr lang="ru-RU" sz="2800" dirty="0"/>
              <a:t>Правильно, это </a:t>
            </a:r>
            <a:r>
              <a:rPr lang="ru-RU" sz="2800" dirty="0" err="1"/>
              <a:t>Бараш</a:t>
            </a:r>
            <a:r>
              <a:rPr lang="ru-RU" sz="2800" dirty="0"/>
              <a:t>, </a:t>
            </a:r>
            <a:r>
              <a:rPr lang="ru-RU" sz="2800" dirty="0" err="1"/>
              <a:t>Пин</a:t>
            </a:r>
            <a:r>
              <a:rPr lang="ru-RU" sz="2800" dirty="0"/>
              <a:t>, </a:t>
            </a:r>
            <a:r>
              <a:rPr lang="ru-RU" sz="2800" dirty="0" err="1"/>
              <a:t>Крош</a:t>
            </a:r>
            <a:r>
              <a:rPr lang="ru-RU" sz="2800" dirty="0"/>
              <a:t>, </a:t>
            </a:r>
            <a:r>
              <a:rPr lang="ru-RU" sz="2800" dirty="0" smtClean="0"/>
              <a:t>Нюша.</a:t>
            </a:r>
            <a:endParaRPr lang="ru-RU" sz="2800" dirty="0"/>
          </a:p>
          <a:p>
            <a:r>
              <a:rPr lang="ru-RU" sz="2800" dirty="0"/>
              <a:t>Подумай, кто из этих героев лишний?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http://static3.read.ru/images/illustrations/136439434187266962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6792"/>
            <a:ext cx="5459391" cy="335576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8" y="5085184"/>
            <a:ext cx="741682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-457200">
              <a:buFontTx/>
              <a:buChar char="-"/>
            </a:pPr>
            <a:r>
              <a:rPr lang="ru-RU" sz="2800" dirty="0" smtClean="0"/>
              <a:t>Правильно</a:t>
            </a:r>
            <a:r>
              <a:rPr lang="ru-RU" sz="2800" dirty="0"/>
              <a:t>, </a:t>
            </a:r>
            <a:r>
              <a:rPr lang="ru-RU" sz="2800" dirty="0" err="1"/>
              <a:t>Пин</a:t>
            </a:r>
            <a:r>
              <a:rPr lang="ru-RU" sz="2800" dirty="0"/>
              <a:t> – взрослый </a:t>
            </a:r>
            <a:r>
              <a:rPr lang="ru-RU" sz="2800" dirty="0" err="1"/>
              <a:t>Смешарик</a:t>
            </a:r>
            <a:r>
              <a:rPr lang="ru-RU" sz="2800" dirty="0" smtClean="0"/>
              <a:t>,</a:t>
            </a:r>
          </a:p>
          <a:p>
            <a:pPr marL="0" lvl="1"/>
            <a:r>
              <a:rPr lang="ru-RU" sz="2800" dirty="0" smtClean="0"/>
              <a:t> </a:t>
            </a:r>
            <a:r>
              <a:rPr lang="ru-RU" sz="2800" dirty="0"/>
              <a:t>а остальные – дети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23016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460</TotalTime>
  <Words>386</Words>
  <Application>Microsoft Office PowerPoint</Application>
  <PresentationFormat>Экран (4:3)</PresentationFormat>
  <Paragraphs>78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Программное содержание</vt:lpstr>
      <vt:lpstr>Давайте познакомимся</vt:lpstr>
      <vt:lpstr>Правильно!</vt:lpstr>
      <vt:lpstr>Умный Ёжик просит выполнить его задание</vt:lpstr>
      <vt:lpstr>А кто такая Соня?</vt:lpstr>
      <vt:lpstr>Если Смешарики станут буквами: </vt:lpstr>
      <vt:lpstr> </vt:lpstr>
      <vt:lpstr>Слайд 9</vt:lpstr>
      <vt:lpstr>Дифференциация Ш – С </vt:lpstr>
      <vt:lpstr>Придумай с этими словами предложения 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Notebook</dc:creator>
  <cp:lastModifiedBy>Компьютер</cp:lastModifiedBy>
  <cp:revision>51</cp:revision>
  <cp:lastPrinted>2013-08-14T10:57:38Z</cp:lastPrinted>
  <dcterms:created xsi:type="dcterms:W3CDTF">2013-08-13T11:39:59Z</dcterms:created>
  <dcterms:modified xsi:type="dcterms:W3CDTF">2014-11-17T07:20:52Z</dcterms:modified>
</cp:coreProperties>
</file>