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</p:sldMasterIdLst>
  <p:sldIdLst>
    <p:sldId id="256" r:id="rId2"/>
    <p:sldId id="278" r:id="rId3"/>
    <p:sldId id="279" r:id="rId4"/>
    <p:sldId id="280" r:id="rId5"/>
    <p:sldId id="276" r:id="rId6"/>
    <p:sldId id="260" r:id="rId7"/>
    <p:sldId id="262" r:id="rId8"/>
    <p:sldId id="265" r:id="rId9"/>
    <p:sldId id="258" r:id="rId10"/>
    <p:sldId id="267" r:id="rId11"/>
    <p:sldId id="268" r:id="rId12"/>
    <p:sldId id="270" r:id="rId13"/>
    <p:sldId id="272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5B5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3" autoAdjust="0"/>
    <p:restoredTop sz="94660"/>
  </p:normalViewPr>
  <p:slideViewPr>
    <p:cSldViewPr>
      <p:cViewPr varScale="1">
        <p:scale>
          <a:sx n="78" d="100"/>
          <a:sy n="78" d="100"/>
        </p:scale>
        <p:origin x="-7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1CF44F-B1CC-4822-8C3F-84F317288C63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CFA6E8-018F-4DA2-8B90-AD6A0C4D4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BC6F4A-5546-4DFA-A83E-5934B4629546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829BF-713A-4019-A394-98A2C02E2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383036-BBCD-4979-8DA7-3A4494832AF2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0A5509-F8FF-4B6F-A784-704EEBE8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668F-9CB1-42EF-8AEB-FA810800C24C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19CE1-34D2-4102-9A98-8EDD3AF4A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EB4C51-B6E1-408C-93CD-A28788E58B0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93A3935-21FE-4B32-A509-E5583D2CE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A9A8D-5CAB-4EFD-89DC-4EE6339EC45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8FF64-3576-4988-826A-CE75BF671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3EC73-6601-4CEB-B7D0-890D67FD175C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085E8-286C-4DAA-92B7-677670FFB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CF3F8-D507-4061-A93A-574B193DF88C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291F8-9106-4949-84FF-15E017B71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C7174F-EAD4-4AFB-8E77-820C8E37E5F5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C409E-2FB1-4108-B5F0-70592129D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96E1F-737A-4F53-B6F4-B9E661AD732F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03C92-96AA-49AC-BEB6-481212B17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2A18CC-5303-41E3-A705-9DEE072018C8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E96ED-90DC-44EE-AB91-E68111655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6662D6D-06C0-4C6B-B8DF-F4BC16835054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8CBF11-3FC0-43B2-8C91-DAF3AAD47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91;&#1079;&#1099;&#1082;&#1072;\rimskiy_korsakov_-__shaherizada_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Machines\Desktop\&#1041;&#1072;&#1093;%20&#8211;%20&#1040;&#1088;&#1080;&#1103;%20&#1072;&#1083;&#1100;&#1090;&#1072;%20-%20&#1087;&#1086;&#1082;&#1072;&#1103;&#1085;&#1080;&#1077;%20&#1055;&#1077;&#1090;&#1088;&#1072;(&#1057;&#1090;&#1088;&#1072;&#1089;&#1090;&#1080;%20&#1087;&#1086;%20&#1052;&#1072;&#1090;&#1074;&#1077;&#1102;)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91;&#1079;&#1099;&#1082;&#1072;\&#1057;&#1090;&#1088;&#1091;&#1085;&#1085;&#1099;&#1077;\&#1048;.%20&#1057;.%20&#1041;&#1072;&#1093;%20%20&#1057;&#1102;&#1080;&#1090;&#1072;%20&#1076;&#1083;&#1103;%20&#1074;&#1080;&#1086;&#1083;&#1086;&#1085;&#1095;&#1077;&#1083;&#1080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91;&#1079;&#1099;&#1082;&#1072;\&#1082;&#1072;&#1084;&#1080;&#1083;&#1100;%20&#1089;&#1077;&#1085;%20&#1089;&#1072;&#1085;&#1089;%20&#1089;&#1083;&#1086;&#1085;%20&#1082;&#1072;&#1088;&#1085;&#1072;&#1074;&#1072;&#1083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Machines\Desktop\13%20&#1055;&#1086;&#1083;&#1100;&#1082;&#1072;.&#1040;&#1085;&#1085;&#1072;.&#1064;&#1090;&#1088;&#1072;&#1091;&#1089;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9" y="-387350"/>
            <a:ext cx="8820472" cy="2305050"/>
          </a:xfrm>
          <a:noFill/>
          <a:ln/>
        </p:spPr>
        <p:txBody>
          <a:bodyPr lIns="45720" tIns="0" rIns="45720" bIns="0" anchor="b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800" b="1" i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Путешествие в сказочную страну  </a:t>
            </a:r>
            <a:br>
              <a:rPr lang="ru-RU" sz="4800" b="1" i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4800" b="1" i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«Симфонический Оркестр</a:t>
            </a:r>
            <a:r>
              <a:rPr lang="ru-RU" sz="4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13314" name="Рисунок 3" descr="78485409_c6a2064815f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601186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ґуМбЗ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4492" y="248774"/>
            <a:ext cx="5344852" cy="63874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E_Grosman_pho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765175"/>
            <a:ext cx="64801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rimskiy_korsakov_-__shaherizada_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47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vio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88913"/>
            <a:ext cx="35353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4" descr="n55_jpg_12706246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271838"/>
            <a:ext cx="54006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Бах – Ария альта - покаяние Петра(Страсти по Матвею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98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 descr="1301385223_cell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188" y="188913"/>
            <a:ext cx="34004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3" descr="ростропович мстисла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3" y="188913"/>
            <a:ext cx="418941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И. С. Бах  Сюита для виолончел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564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нропл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188913"/>
            <a:ext cx="45148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" descr="1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88913"/>
            <a:ext cx="47259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камиль сен санс слон карнавал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56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simfon_orkestr_rapspolozh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3350"/>
            <a:ext cx="8785225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88913"/>
            <a:ext cx="460851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До новых встреч в волшебном мире музыки!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115345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0" y="3403"/>
            <a:ext cx="9157637" cy="6863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1561228_614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ver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skazochnyjgorod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arm990121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23263">
            <a:off x="1014413" y="5011738"/>
            <a:ext cx="6096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 descr="1301385223_cell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5212">
            <a:off x="7380288" y="5154613"/>
            <a:ext cx="8461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9" descr="double-bass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919663"/>
            <a:ext cx="1638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ириже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638" y="1925638"/>
            <a:ext cx="4752975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un_0023_jpg_1285056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388" y="122238"/>
            <a:ext cx="4537075" cy="309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13 Полька.Анна.Штраус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42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chestra-sche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68" y="476672"/>
            <a:ext cx="8811197" cy="6049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30_12_2008_0436656001230667797_jim_mitche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оркестр\альт.jpg"/>
          <p:cNvPicPr>
            <a:picLocks noChangeAspect="1" noChangeArrowheads="1"/>
          </p:cNvPicPr>
          <p:nvPr/>
        </p:nvPicPr>
        <p:blipFill>
          <a:blip r:embed="rId3" cstate="print"/>
          <a:srcRect r="39539"/>
          <a:stretch>
            <a:fillRect/>
          </a:stretch>
        </p:blipFill>
        <p:spPr>
          <a:xfrm>
            <a:off x="611560" y="1772816"/>
            <a:ext cx="50006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2" descr="I:\оркестр\скрип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89363"/>
            <a:ext cx="6477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Music_Instruments_10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2708275"/>
            <a:ext cx="530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" descr="HUDSON_DOUBLE_BASS_SOLID_TOP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221163"/>
            <a:ext cx="63817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9" descr="violonche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3357563"/>
            <a:ext cx="5762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1">
      <a:dk1>
        <a:srgbClr val="AC54AF"/>
      </a:dk1>
      <a:lt1>
        <a:srgbClr val="B970BB"/>
      </a:lt1>
      <a:dk2>
        <a:srgbClr val="B970BB"/>
      </a:dk2>
      <a:lt2>
        <a:srgbClr val="AC54AF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556</TotalTime>
  <Words>12</Words>
  <Application>Microsoft Office PowerPoint</Application>
  <PresentationFormat>Экран (4:3)</PresentationFormat>
  <Paragraphs>2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Путешествие в сказочную страну   «Симфонический Оркестр»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симфоническим оркестром</dc:title>
  <dc:creator>Першина</dc:creator>
  <cp:lastModifiedBy>Першина</cp:lastModifiedBy>
  <cp:revision>43</cp:revision>
  <dcterms:created xsi:type="dcterms:W3CDTF">2012-12-03T18:48:17Z</dcterms:created>
  <dcterms:modified xsi:type="dcterms:W3CDTF">2012-12-15T19:26:43Z</dcterms:modified>
</cp:coreProperties>
</file>