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79" r:id="rId9"/>
    <p:sldId id="275" r:id="rId10"/>
    <p:sldId id="263" r:id="rId11"/>
    <p:sldId id="271" r:id="rId12"/>
    <p:sldId id="272" r:id="rId13"/>
    <p:sldId id="273" r:id="rId14"/>
    <p:sldId id="264" r:id="rId15"/>
    <p:sldId id="265" r:id="rId16"/>
    <p:sldId id="266" r:id="rId17"/>
    <p:sldId id="267" r:id="rId18"/>
    <p:sldId id="276" r:id="rId19"/>
    <p:sldId id="268" r:id="rId20"/>
    <p:sldId id="269" r:id="rId21"/>
    <p:sldId id="274" r:id="rId22"/>
    <p:sldId id="277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4777-99C7-484D-802E-41744B2433E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3192-FBC0-4A57-A781-8FEA18011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5;&#1090;&#1080;&#1085;&#1072;\Desktop\sms-ICQ.(vmusic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audio" Target="file:///C:\Users\&#1042;&#1072;&#1083;&#1077;&#1085;&#1090;&#1080;&#1085;&#1072;\Desktop\Genialnyj_Sycshik_-_Pesnya_Genialnogo_Sycshika_(get-tune.net).mp3" TargetMode="Externa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452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500063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2+3=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929198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5+1=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48" y="492919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214282" y="3929066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01090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5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build="allAtOnce"/>
      <p:bldP spid="9" grpId="0" build="allAtOnce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154"/>
            <a:ext cx="9144000" cy="4251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786322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7-2=</a:t>
            </a:r>
            <a:endParaRPr lang="ru-RU" sz="9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4786322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78632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6-3=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96" y="4786322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214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643446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4+2=</a:t>
            </a:r>
            <a:endParaRPr lang="ru-RU" sz="9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4643446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4643446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4-3=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2" y="4572008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320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4857760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2+1=</a:t>
            </a:r>
            <a:endParaRPr lang="ru-RU" sz="9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4857760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C0000"/>
                </a:solidFill>
              </a:rPr>
              <a:t>3</a:t>
            </a:r>
            <a:endParaRPr lang="ru-RU" sz="9600" b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78632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6-4=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710" y="4786322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85720" y="37861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96" y="714356"/>
            <a:ext cx="711632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1428728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0"/>
            <a:ext cx="7643866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1071538" y="5857892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7152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9893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s (13).jpg"/>
          <p:cNvPicPr>
            <a:picLocks noChangeAspect="1"/>
          </p:cNvPicPr>
          <p:nvPr/>
        </p:nvPicPr>
        <p:blipFill>
          <a:blip r:embed="rId3"/>
          <a:srcRect r="44649"/>
          <a:stretch>
            <a:fillRect/>
          </a:stretch>
        </p:blipFill>
        <p:spPr>
          <a:xfrm>
            <a:off x="5857884" y="357166"/>
            <a:ext cx="2428892" cy="2286016"/>
          </a:xfrm>
          <a:prstGeom prst="rect">
            <a:avLst/>
          </a:prstGeom>
        </p:spPr>
      </p:pic>
      <p:pic>
        <p:nvPicPr>
          <p:cNvPr id="5" name="Рисунок 4" descr="загруженное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285992"/>
            <a:ext cx="29337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906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2428867"/>
            <a:ext cx="2895971" cy="216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4786322"/>
            <a:ext cx="1781485" cy="1500198"/>
          </a:xfrm>
          <a:prstGeom prst="rect">
            <a:avLst/>
          </a:prstGeom>
        </p:spPr>
      </p:pic>
      <p:pic>
        <p:nvPicPr>
          <p:cNvPr id="9" name="Рисунок 8" descr="загруженное (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2071678"/>
            <a:ext cx="2500330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5429264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5357827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8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500034" y="357166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28677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«Моя дочка потерялась в лесу, помогите найти её………» </a:t>
            </a:r>
          </a:p>
        </p:txBody>
      </p:sp>
      <p:pic>
        <p:nvPicPr>
          <p:cNvPr id="4" name="Содержимое 3" descr="letter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08" y="1785926"/>
            <a:ext cx="5375097" cy="423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ms-ICQ.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857232"/>
          <a:ext cx="6096000" cy="43577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/>
                <a:gridCol w="2032000"/>
                <a:gridCol w="2032000"/>
              </a:tblGrid>
              <a:tr h="14525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525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14525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1071546"/>
            <a:ext cx="107157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857356" y="2500306"/>
            <a:ext cx="1000132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857356" y="3929066"/>
            <a:ext cx="1000132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1000108"/>
          <a:ext cx="6357981" cy="45720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19327"/>
                <a:gridCol w="2119327"/>
                <a:gridCol w="2119327"/>
              </a:tblGrid>
              <a:tr h="1524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24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24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7356" y="1428736"/>
            <a:ext cx="100013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928794" y="2786058"/>
            <a:ext cx="928694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928794" y="4357694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7620" y="4214818"/>
            <a:ext cx="1071570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357694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000372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00760" y="2643182"/>
            <a:ext cx="1285884" cy="12144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857620" y="1214422"/>
            <a:ext cx="1214446" cy="12144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00760" y="1214422"/>
            <a:ext cx="1214446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8677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" y="0"/>
            <a:ext cx="9126414" cy="687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2296" cy="40830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Девочка хорошая по лесу идет,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 не знает девочка, что опасность ждет,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 кустами светится  пара злющих глаз.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Кто-то страшный девочке встретится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сейчас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Кто расспросит девочку о ее пути?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Кто обманет бабушку, чтобы в дом войти?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Кто же эта девочка? Кто же этот зверь?</a:t>
            </a:r>
            <a:b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загадку можешь отвечать теперь!</a:t>
            </a:r>
            <a:r>
              <a:rPr lang="ru-RU" sz="2400" dirty="0">
                <a:solidFill>
                  <a:srgbClr val="CC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>
                <a:solidFill>
                  <a:srgbClr val="CC0000"/>
                </a:solidFill>
                <a:latin typeface="Batang" pitchFamily="18" charset="-127"/>
                <a:ea typeface="Batang" pitchFamily="18" charset="-127"/>
              </a:rPr>
            </a:br>
            <a:endParaRPr lang="ru-RU" sz="2400" dirty="0">
              <a:solidFill>
                <a:srgbClr val="CC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430" y="3786190"/>
            <a:ext cx="2333247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3240"/>
            <a:ext cx="9144000" cy="6884480"/>
          </a:xfrm>
          <a:prstGeom prst="rect">
            <a:avLst/>
          </a:prstGeom>
        </p:spPr>
      </p:pic>
      <p:pic>
        <p:nvPicPr>
          <p:cNvPr id="4" name="Genialnyj_Sycshik_-_Pesnya_Genialnogo_Sycshi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285720" y="5857892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90932"/>
            <a:ext cx="4857783" cy="6767068"/>
          </a:xfrm>
          <a:prstGeom prst="rect">
            <a:avLst/>
          </a:prstGeom>
        </p:spPr>
      </p:pic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500438"/>
            <a:ext cx="1643075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71876"/>
            <a:ext cx="1833557" cy="12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0"/>
            <a:ext cx="2071702" cy="174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0"/>
            <a:ext cx="3261775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5431838"/>
            <a:ext cx="2143140" cy="142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28596" y="357166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21533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68" y="3071810"/>
            <a:ext cx="360363" cy="10795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29058" y="3071810"/>
            <a:ext cx="360363" cy="10795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6248" y="3071810"/>
            <a:ext cx="360363" cy="10795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16200000">
            <a:off x="3934610" y="5209400"/>
            <a:ext cx="360362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3438" y="4143380"/>
            <a:ext cx="360363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286248" y="4143380"/>
            <a:ext cx="360363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929058" y="4143380"/>
            <a:ext cx="360363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000628" y="5572140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214678" y="3429000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714026">
            <a:off x="4325113" y="1232231"/>
            <a:ext cx="360362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-596673">
            <a:off x="3653179" y="1231878"/>
            <a:ext cx="358775" cy="1800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2643690">
            <a:off x="3254132" y="4545199"/>
            <a:ext cx="360362" cy="1081088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28596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79"/>
            <a:ext cx="9144000" cy="688447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43</Words>
  <Application>Microsoft Office PowerPoint</Application>
  <PresentationFormat>Экран (4:3)</PresentationFormat>
  <Paragraphs>20</Paragraphs>
  <Slides>23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«Моя дочка потерялась в лесу, помогите найти её………» </vt:lpstr>
      <vt:lpstr>Девочка хорошая по лесу идет, Но не знает девочка, что опасность ждет, За кустами светится  пара злющих глаз. Кто-то страшный девочке встретится сейчас. Кто расспросит девочку о ее пути? Кто обманет бабушку, чтобы в дом войти? Кто же эта девочка? Кто же этот зверь? На загадку можешь отвечать теперь!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36</cp:revision>
  <dcterms:created xsi:type="dcterms:W3CDTF">2014-03-30T09:52:21Z</dcterms:created>
  <dcterms:modified xsi:type="dcterms:W3CDTF">2014-04-06T07:06:05Z</dcterms:modified>
</cp:coreProperties>
</file>