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98" r:id="rId5"/>
    <p:sldId id="260" r:id="rId6"/>
    <p:sldId id="302" r:id="rId7"/>
    <p:sldId id="262" r:id="rId8"/>
    <p:sldId id="305" r:id="rId9"/>
    <p:sldId id="322" r:id="rId10"/>
    <p:sldId id="32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D08DF-45F1-4368-9C9B-1C2815219C71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15A8-D3E2-4427-AFC8-EB94726F5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D08DF-45F1-4368-9C9B-1C2815219C71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15A8-D3E2-4427-AFC8-EB94726F5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D08DF-45F1-4368-9C9B-1C2815219C71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15A8-D3E2-4427-AFC8-EB94726F5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D08DF-45F1-4368-9C9B-1C2815219C71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15A8-D3E2-4427-AFC8-EB94726F5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D08DF-45F1-4368-9C9B-1C2815219C71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15A8-D3E2-4427-AFC8-EB94726F5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D08DF-45F1-4368-9C9B-1C2815219C71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15A8-D3E2-4427-AFC8-EB94726F5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D08DF-45F1-4368-9C9B-1C2815219C71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15A8-D3E2-4427-AFC8-EB94726F5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D08DF-45F1-4368-9C9B-1C2815219C71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15A8-D3E2-4427-AFC8-EB94726F5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D08DF-45F1-4368-9C9B-1C2815219C71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15A8-D3E2-4427-AFC8-EB94726F5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D08DF-45F1-4368-9C9B-1C2815219C71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15A8-D3E2-4427-AFC8-EB94726F5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D08DF-45F1-4368-9C9B-1C2815219C71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15A8-D3E2-4427-AFC8-EB94726F5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 bright="4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D08DF-45F1-4368-9C9B-1C2815219C71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715A8-D3E2-4427-AFC8-EB94726F5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6" name="Picture 8" descr="PNG &amp;kcy;&amp;lcy;&amp;icy;&amp;pcy;&amp;acy;&amp;rcy;&amp;tcy; - &amp;Dcy;&amp;iecy;&amp;rcy;&amp;vcy;&amp;softcy;&amp;yacy; - &amp;TScy;&amp;vcy;&amp;iecy;&amp;tcy;&amp;ycy;,&amp;fcy;&amp;rcy;&amp;ucy;&amp;kcy;&amp;tcy;&amp;ycy;,&amp;dcy;&amp;iecy;&amp;rcy;&amp;iecy;&amp;vcy;&amp;softcy;&amp;yacy;,&amp;kcy;&amp;ucy;&amp;scy;&amp;tcy;&amp;ycy;,&amp;tcy;&amp;rcy;&amp;acy;&amp;vcy;&amp;acy; PNG !--if()--- !--endif-- - &amp;Kcy;&amp;acy;&amp;tcy;&amp;acy;&amp;lcy;&amp;ocy;&amp;gcy; &amp;scy;&amp;tcy;&amp;acy;&amp;tcy;&amp;iecy;&amp;jcy; - 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0"/>
            <a:ext cx="3224313" cy="3456384"/>
          </a:xfrm>
          <a:prstGeom prst="rect">
            <a:avLst/>
          </a:prstGeom>
          <a:noFill/>
        </p:spPr>
      </p:pic>
      <p:pic>
        <p:nvPicPr>
          <p:cNvPr id="43020" name="Picture 12" descr="&amp;Ocy;&amp;scy;&amp;iecy;&amp;ncy;&amp;ncy;&amp;yacy;&amp;yacy; &amp;icy;&amp;scy;&amp;tcy;&amp;ocy;&amp;rcy;&amp;icy;&amp;yacy; &amp;ecy;&amp;lcy;&amp;softcy;&amp;fcy;&amp;ocy;&amp;vcy; Autumn elf story (&amp;scy;&amp;kcy;&amp;rcy;&amp;acy;&amp;pcy;-&amp;ncy;&amp;acy;&amp;bcy;&amp;ocy;&amp;rcy;) &quot; ALLDAY - &amp;ncy;&amp;acy;&amp;rcy;&amp;ocy;&amp;dcy;&amp;ncy;&amp;ycy;&amp;jcy; &amp;scy;&amp;acy;&amp;jcy;&amp;tcy; &amp;ocy; &amp;dcy;&amp;icy;&amp;zcy;&amp;acy;&amp;jcy;&amp;ncy;&amp;iecy;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67744" y="1484784"/>
            <a:ext cx="2394446" cy="3384376"/>
          </a:xfrm>
          <a:prstGeom prst="rect">
            <a:avLst/>
          </a:prstGeom>
          <a:noFill/>
        </p:spPr>
      </p:pic>
      <p:pic>
        <p:nvPicPr>
          <p:cNvPr id="43022" name="Picture 14" descr="&amp;Ocy;&amp;scy;&amp;iecy;&amp;ncy;&amp;ncy;&amp;yacy;&amp;yacy; &amp;icy;&amp;scy;&amp;tcy;&amp;ocy;&amp;rcy;&amp;icy;&amp;yacy; &amp;ecy;&amp;lcy;&amp;softcy;&amp;fcy;&amp;ocy;&amp;vcy; Autumn elf story (&amp;scy;&amp;kcy;&amp;rcy;&amp;acy;&amp;pcy;-&amp;ncy;&amp;acy;&amp;bcy;&amp;ocy;&amp;rcy;) &quot; ALLDAY - &amp;ncy;&amp;acy;&amp;rcy;&amp;ocy;&amp;dcy;&amp;ncy;&amp;ycy;&amp;jcy; &amp;scy;&amp;acy;&amp;jcy;&amp;tcy; &amp;ocy; &amp;dcy;&amp;icy;&amp;zcy;&amp;acy;&amp;jcy;&amp;ncy;&amp;iecy;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324544" y="0"/>
            <a:ext cx="2520280" cy="3562233"/>
          </a:xfrm>
          <a:prstGeom prst="rect">
            <a:avLst/>
          </a:prstGeom>
          <a:noFill/>
        </p:spPr>
      </p:pic>
      <p:pic>
        <p:nvPicPr>
          <p:cNvPr id="10" name="Picture 8" descr="PNG &amp;kcy;&amp;lcy;&amp;icy;&amp;pcy;&amp;acy;&amp;rcy;&amp;tcy; - &amp;Dcy;&amp;iecy;&amp;rcy;&amp;vcy;&amp;softcy;&amp;yacy; - &amp;TScy;&amp;vcy;&amp;iecy;&amp;tcy;&amp;ycy;,&amp;fcy;&amp;rcy;&amp;ucy;&amp;kcy;&amp;tcy;&amp;ycy;,&amp;dcy;&amp;iecy;&amp;rcy;&amp;iecy;&amp;vcy;&amp;softcy;&amp;yacy;,&amp;kcy;&amp;ucy;&amp;scy;&amp;tcy;&amp;ycy;,&amp;tcy;&amp;rcy;&amp;acy;&amp;vcy;&amp;acy; PNG !--if()--- !--endif-- - &amp;Kcy;&amp;acy;&amp;tcy;&amp;acy;&amp;lcy;&amp;ocy;&amp;gcy; &amp;scy;&amp;tcy;&amp;acy;&amp;tcy;&amp;iecy;&amp;jcy; - PNG"/>
          <p:cNvPicPr>
            <a:picLocks noChangeAspect="1" noChangeArrowheads="1"/>
          </p:cNvPicPr>
          <p:nvPr/>
        </p:nvPicPr>
        <p:blipFill>
          <a:blip r:embed="rId3" cstate="email">
            <a:lum contrast="8000"/>
          </a:blip>
          <a:srcRect/>
          <a:stretch>
            <a:fillRect/>
          </a:stretch>
        </p:blipFill>
        <p:spPr bwMode="auto">
          <a:xfrm rot="21354018">
            <a:off x="370947" y="1811644"/>
            <a:ext cx="3224313" cy="3456384"/>
          </a:xfrm>
          <a:prstGeom prst="rect">
            <a:avLst/>
          </a:prstGeom>
          <a:noFill/>
        </p:spPr>
      </p:pic>
      <p:pic>
        <p:nvPicPr>
          <p:cNvPr id="43026" name="Picture 18" descr="&amp;Lcy;&amp;icy;&amp;scy;&amp;tcy;&amp;softcy;&amp;yacy; &amp;ocy;&amp;scy;&amp;iecy;&amp;ncy;&amp;ncy;&amp;icy;&amp;iecy; - &amp;Pcy;&amp;ocy;&amp;dcy;&amp;iecy;&amp;lcy;&amp;kcy;&amp;icy;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7364458">
            <a:off x="5504779" y="3057526"/>
            <a:ext cx="576064" cy="477778"/>
          </a:xfrm>
          <a:prstGeom prst="rect">
            <a:avLst/>
          </a:prstGeom>
          <a:noFill/>
        </p:spPr>
      </p:pic>
      <p:pic>
        <p:nvPicPr>
          <p:cNvPr id="43028" name="Picture 20" descr="&amp;Lcy;&amp;icy;&amp;scy;&amp;tcy;&amp;softcy;&amp;yacy; &amp;ocy;&amp;scy;&amp;iecy;&amp;ncy;&amp;ncy;&amp;icy;&amp;iecy; - &amp;Pcy;&amp;ocy;&amp;dcy;&amp;iecy;&amp;lcy;&amp;kcy;&amp;icy;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347864" y="6188546"/>
            <a:ext cx="807170" cy="669454"/>
          </a:xfrm>
          <a:prstGeom prst="rect">
            <a:avLst/>
          </a:prstGeom>
          <a:noFill/>
        </p:spPr>
      </p:pic>
      <p:pic>
        <p:nvPicPr>
          <p:cNvPr id="43030" name="Picture 22" descr="&amp;Lcy;&amp;icy;&amp;scy;&amp;tcy;&amp;softcy;&amp;yacy; &amp;ocy;&amp;scy;&amp;iecy;&amp;ncy;&amp;ncy;&amp;icy;&amp;iecy; - &amp;Pcy;&amp;ocy;&amp;dcy;&amp;iecy;&amp;lcy;&amp;kcy;&amp;icy;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923928" y="5661248"/>
            <a:ext cx="893991" cy="741462"/>
          </a:xfrm>
          <a:prstGeom prst="rect">
            <a:avLst/>
          </a:prstGeom>
          <a:noFill/>
        </p:spPr>
      </p:pic>
      <p:pic>
        <p:nvPicPr>
          <p:cNvPr id="43032" name="Picture 24" descr="&amp;Dcy;&amp;icy;&amp;zcy;&amp;acy;&amp;jcy;&amp;ncy;&amp;iecy;&amp;rcy;&amp;scy;&amp;kcy;&amp;icy;&amp;jcy; &amp;ncy;&amp;acy;&amp;bcy;&amp;ocy;&amp;rcy; &amp;ocy;&amp;scy;&amp;iecy;&amp;ncy;&amp;softcy; - &amp;Ocy;&amp;scy;&amp;iecy;&amp;ncy;&amp;softcy; - &amp;Kcy;&amp;lcy;&amp;icy;&amp;pcy;&amp;acy;&amp;rcy;&amp;tcy;&amp;ycy; - &amp;Kcy;&amp;acy;&amp;tcy;&amp;acy;&amp;lcy;&amp;ocy;&amp;gcy; &amp;scy;&amp;tcy;&amp;acy;&amp;tcy;&amp;iecy;&amp;jcy; - &amp;Fcy;&amp;ocy;&amp;tcy;&amp;ocy;&amp;shcy;&amp;ocy;&amp;pcy; + &amp;ocy;&amp;tcy; &amp;Mcy;&amp;icy;&amp;lcy;&amp;lcy;&amp;iecy;&amp;dcy;&amp;icy; &amp;Mcy;&amp;acy;&amp;lcy;&amp;icy;&amp;ncy;&amp;ocy;&amp;vcy;&amp;scy;&amp;kcy;&amp;ocy;&amp;jcy;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6965103">
            <a:off x="2627430" y="6221521"/>
            <a:ext cx="580777" cy="521870"/>
          </a:xfrm>
          <a:prstGeom prst="rect">
            <a:avLst/>
          </a:prstGeom>
          <a:noFill/>
        </p:spPr>
      </p:pic>
      <p:pic>
        <p:nvPicPr>
          <p:cNvPr id="43034" name="Picture 26" descr="&amp;Dcy;&amp;icy;&amp;zcy;&amp;acy;&amp;jcy;&amp;ncy;&amp;iecy;&amp;rcy;&amp;scy;&amp;kcy;&amp;icy;&amp;jcy; &amp;ncy;&amp;acy;&amp;bcy;&amp;ocy;&amp;rcy; &amp;ocy;&amp;scy;&amp;iecy;&amp;ncy;&amp;softcy; - &amp;Ocy;&amp;scy;&amp;iecy;&amp;ncy;&amp;softcy; - &amp;Kcy;&amp;lcy;&amp;icy;&amp;pcy;&amp;acy;&amp;rcy;&amp;tcy;&amp;ycy; - &amp;Kcy;&amp;acy;&amp;tcy;&amp;acy;&amp;lcy;&amp;ocy;&amp;gcy; &amp;scy;&amp;tcy;&amp;acy;&amp;tcy;&amp;iecy;&amp;jcy; - &amp;Fcy;&amp;ocy;&amp;tcy;&amp;ocy;&amp;shcy;&amp;ocy;&amp;pcy; + &amp;ocy;&amp;tcy; &amp;Mcy;&amp;icy;&amp;lcy;&amp;lcy;&amp;iecy;&amp;dcy;&amp;icy; &amp;Mcy;&amp;acy;&amp;lcy;&amp;icy;&amp;ncy;&amp;ocy;&amp;vcy;&amp;scy;&amp;kcy;&amp;ocy;&amp;jcy;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rot="13544285">
            <a:off x="3393278" y="5598160"/>
            <a:ext cx="687769" cy="618010"/>
          </a:xfrm>
          <a:prstGeom prst="rect">
            <a:avLst/>
          </a:prstGeom>
          <a:noFill/>
        </p:spPr>
      </p:pic>
      <p:pic>
        <p:nvPicPr>
          <p:cNvPr id="19" name="Picture 26" descr="&amp;Dcy;&amp;icy;&amp;zcy;&amp;acy;&amp;jcy;&amp;ncy;&amp;iecy;&amp;rcy;&amp;scy;&amp;kcy;&amp;icy;&amp;jcy; &amp;ncy;&amp;acy;&amp;bcy;&amp;ocy;&amp;rcy; &amp;ocy;&amp;scy;&amp;iecy;&amp;ncy;&amp;softcy; - &amp;Ocy;&amp;scy;&amp;iecy;&amp;ncy;&amp;softcy; - &amp;Kcy;&amp;lcy;&amp;icy;&amp;pcy;&amp;acy;&amp;rcy;&amp;tcy;&amp;ycy; - &amp;Kcy;&amp;acy;&amp;tcy;&amp;acy;&amp;lcy;&amp;ocy;&amp;gcy; &amp;scy;&amp;tcy;&amp;acy;&amp;tcy;&amp;iecy;&amp;jcy; - &amp;Fcy;&amp;ocy;&amp;tcy;&amp;ocy;&amp;shcy;&amp;ocy;&amp;pcy; + &amp;ocy;&amp;tcy; &amp;Mcy;&amp;icy;&amp;lcy;&amp;lcy;&amp;iecy;&amp;dcy;&amp;icy; &amp;Mcy;&amp;acy;&amp;lcy;&amp;icy;&amp;ncy;&amp;ocy;&amp;vcy;&amp;scy;&amp;kcy;&amp;ocy;&amp;jcy;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3490907">
            <a:off x="4590489" y="3417229"/>
            <a:ext cx="622472" cy="559336"/>
          </a:xfrm>
          <a:prstGeom prst="rect">
            <a:avLst/>
          </a:prstGeom>
          <a:noFill/>
        </p:spPr>
      </p:pic>
      <p:pic>
        <p:nvPicPr>
          <p:cNvPr id="20" name="Picture 26" descr="&amp;Dcy;&amp;icy;&amp;zcy;&amp;acy;&amp;jcy;&amp;ncy;&amp;iecy;&amp;rcy;&amp;scy;&amp;kcy;&amp;icy;&amp;jcy; &amp;ncy;&amp;acy;&amp;bcy;&amp;ocy;&amp;rcy; &amp;ocy;&amp;scy;&amp;iecy;&amp;ncy;&amp;softcy; - &amp;Ocy;&amp;scy;&amp;iecy;&amp;ncy;&amp;softcy; - &amp;Kcy;&amp;lcy;&amp;icy;&amp;pcy;&amp;acy;&amp;rcy;&amp;tcy;&amp;ycy; - &amp;Kcy;&amp;acy;&amp;tcy;&amp;acy;&amp;lcy;&amp;ocy;&amp;gcy; &amp;scy;&amp;tcy;&amp;acy;&amp;tcy;&amp;iecy;&amp;jcy; - &amp;Fcy;&amp;ocy;&amp;tcy;&amp;ocy;&amp;shcy;&amp;ocy;&amp;pcy; + &amp;ocy;&amp;tcy; &amp;Mcy;&amp;icy;&amp;lcy;&amp;lcy;&amp;iecy;&amp;dcy;&amp;icy; &amp;Mcy;&amp;acy;&amp;lcy;&amp;icy;&amp;ncy;&amp;ocy;&amp;vcy;&amp;scy;&amp;kcy;&amp;ocy;&amp;jcy;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380312" y="5301208"/>
            <a:ext cx="641089" cy="576064"/>
          </a:xfrm>
          <a:prstGeom prst="rect">
            <a:avLst/>
          </a:prstGeom>
          <a:noFill/>
        </p:spPr>
      </p:pic>
      <p:pic>
        <p:nvPicPr>
          <p:cNvPr id="21" name="Picture 20" descr="&amp;Lcy;&amp;icy;&amp;scy;&amp;tcy;&amp;softcy;&amp;yacy; &amp;ocy;&amp;scy;&amp;iecy;&amp;ncy;&amp;ncy;&amp;icy;&amp;iecy; - &amp;Pcy;&amp;ocy;&amp;dcy;&amp;iecy;&amp;lcy;&amp;kcy;&amp;icy;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372200" y="5085184"/>
            <a:ext cx="807170" cy="669454"/>
          </a:xfrm>
          <a:prstGeom prst="rect">
            <a:avLst/>
          </a:prstGeom>
          <a:noFill/>
        </p:spPr>
      </p:pic>
      <p:pic>
        <p:nvPicPr>
          <p:cNvPr id="43036" name="Picture 28" descr="&amp;Ocy;&amp;scy;&amp;iecy;&amp;ncy;&amp;ncy;&amp;icy;&amp;jcy; &amp;lcy;&amp;icy;&amp;scy;&amp;tcy; &amp;kcy;&amp;rcy;&amp;ucy;&amp;zhcy;&amp;acy;&amp;scy;&amp;softcy;, &amp;pcy;&amp;rcy;&amp;ocy;&amp;shchcy;&amp;acy;&amp;yacy;&amp;scy;&amp;softcy;. (&amp;Ecy;&amp;mcy;&amp;mcy;&amp;acy; &amp;Mcy;&amp;acy;&amp;rcy;&amp;softcy;&amp;icy;&amp;ncy;&amp;acy;) / &amp;Scy;&amp;tcy;&amp;icy;&amp;khcy;&amp;icy;.&amp;rcy;&amp;ucy; - &amp;ncy;&amp;acy;&amp;tscy;&amp;icy;&amp;ocy;&amp;ncy;&amp;acy;&amp;lcy;&amp;softcy;&amp;ncy;&amp;ycy;&amp;jcy; &amp;scy;&amp;iecy;&amp;rcy;&amp;vcy;&amp;iecy;&amp;rcy; &amp;scy;&amp;ocy;&amp;vcy;&amp;rcy;&amp;iecy;&amp;mcy;&amp;iecy;&amp;ncy;&amp;ncy;&amp;ocy;&amp;jcy; &amp;pcy;&amp;ocy;&amp;ecy;&amp;zcy;&amp;icy;&amp;icy;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164288" y="3429000"/>
            <a:ext cx="864096" cy="612843"/>
          </a:xfrm>
          <a:prstGeom prst="rect">
            <a:avLst/>
          </a:prstGeom>
          <a:noFill/>
        </p:spPr>
      </p:pic>
      <p:pic>
        <p:nvPicPr>
          <p:cNvPr id="23" name="Picture 28" descr="&amp;Ocy;&amp;scy;&amp;iecy;&amp;ncy;&amp;ncy;&amp;icy;&amp;jcy; &amp;lcy;&amp;icy;&amp;scy;&amp;tcy; &amp;kcy;&amp;rcy;&amp;ucy;&amp;zhcy;&amp;acy;&amp;scy;&amp;softcy;, &amp;pcy;&amp;rcy;&amp;ocy;&amp;shchcy;&amp;acy;&amp;yacy;&amp;scy;&amp;softcy;. (&amp;Ecy;&amp;mcy;&amp;mcy;&amp;acy; &amp;Mcy;&amp;acy;&amp;rcy;&amp;softcy;&amp;icy;&amp;ncy;&amp;acy;) / &amp;Scy;&amp;tcy;&amp;icy;&amp;khcy;&amp;icy;.&amp;rcy;&amp;ucy; - &amp;ncy;&amp;acy;&amp;tscy;&amp;icy;&amp;ocy;&amp;ncy;&amp;acy;&amp;lcy;&amp;softcy;&amp;ncy;&amp;ycy;&amp;jcy; &amp;scy;&amp;iecy;&amp;rcy;&amp;vcy;&amp;iecy;&amp;rcy; &amp;scy;&amp;ocy;&amp;vcy;&amp;rcy;&amp;iecy;&amp;mcy;&amp;iecy;&amp;ncy;&amp;ncy;&amp;ocy;&amp;jcy; &amp;pcy;&amp;ocy;&amp;ecy;&amp;zcy;&amp;icy;&amp;icy;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5724128" y="5805264"/>
            <a:ext cx="1105006" cy="783704"/>
          </a:xfrm>
          <a:prstGeom prst="rect">
            <a:avLst/>
          </a:prstGeom>
          <a:noFill/>
        </p:spPr>
      </p:pic>
      <p:pic>
        <p:nvPicPr>
          <p:cNvPr id="24" name="Picture 28" descr="&amp;Ocy;&amp;scy;&amp;iecy;&amp;ncy;&amp;ncy;&amp;icy;&amp;jcy; &amp;lcy;&amp;icy;&amp;scy;&amp;tcy; &amp;kcy;&amp;rcy;&amp;ucy;&amp;zhcy;&amp;acy;&amp;scy;&amp;softcy;, &amp;pcy;&amp;rcy;&amp;ocy;&amp;shchcy;&amp;acy;&amp;yacy;&amp;scy;&amp;softcy;. (&amp;Ecy;&amp;mcy;&amp;mcy;&amp;acy; &amp;Mcy;&amp;acy;&amp;rcy;&amp;softcy;&amp;icy;&amp;ncy;&amp;acy;) / &amp;Scy;&amp;tcy;&amp;icy;&amp;khcy;&amp;icy;.&amp;rcy;&amp;ucy; - &amp;ncy;&amp;acy;&amp;tscy;&amp;icy;&amp;ocy;&amp;ncy;&amp;acy;&amp;lcy;&amp;softcy;&amp;ncy;&amp;ycy;&amp;jcy; &amp;scy;&amp;iecy;&amp;rcy;&amp;vcy;&amp;iecy;&amp;rcy; &amp;scy;&amp;ocy;&amp;vcy;&amp;rcy;&amp;iecy;&amp;mcy;&amp;iecy;&amp;ncy;&amp;ncy;&amp;ocy;&amp;jcy; &amp;pcy;&amp;ocy;&amp;ecy;&amp;zcy;&amp;icy;&amp;icy;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7884368" y="5589240"/>
            <a:ext cx="1015297" cy="720080"/>
          </a:xfrm>
          <a:prstGeom prst="rect">
            <a:avLst/>
          </a:prstGeom>
          <a:noFill/>
        </p:spPr>
      </p:pic>
      <p:pic>
        <p:nvPicPr>
          <p:cNvPr id="25" name="Picture 28" descr="&amp;Ocy;&amp;scy;&amp;iecy;&amp;ncy;&amp;ncy;&amp;icy;&amp;jcy; &amp;lcy;&amp;icy;&amp;scy;&amp;tcy; &amp;kcy;&amp;rcy;&amp;ucy;&amp;zhcy;&amp;acy;&amp;scy;&amp;softcy;, &amp;pcy;&amp;rcy;&amp;ocy;&amp;shchcy;&amp;acy;&amp;yacy;&amp;scy;&amp;softcy;. (&amp;Ecy;&amp;mcy;&amp;mcy;&amp;acy; &amp;Mcy;&amp;acy;&amp;rcy;&amp;softcy;&amp;icy;&amp;ncy;&amp;acy;) / &amp;Scy;&amp;tcy;&amp;icy;&amp;khcy;&amp;icy;.&amp;rcy;&amp;ucy; - &amp;ncy;&amp;acy;&amp;tscy;&amp;icy;&amp;ocy;&amp;ncy;&amp;acy;&amp;lcy;&amp;softcy;&amp;ncy;&amp;ycy;&amp;jcy; &amp;scy;&amp;iecy;&amp;rcy;&amp;vcy;&amp;iecy;&amp;rcy; &amp;scy;&amp;ocy;&amp;vcy;&amp;rcy;&amp;iecy;&amp;mcy;&amp;iecy;&amp;ncy;&amp;ncy;&amp;ocy;&amp;jcy; &amp;pcy;&amp;ocy;&amp;ecy;&amp;zcy;&amp;icy;&amp;icy;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874544" y="17512"/>
            <a:ext cx="1116827" cy="792088"/>
          </a:xfrm>
          <a:prstGeom prst="rect">
            <a:avLst/>
          </a:prstGeom>
          <a:noFill/>
        </p:spPr>
      </p:pic>
      <p:pic>
        <p:nvPicPr>
          <p:cNvPr id="43038" name="Picture 30" descr="&amp;Kcy;&amp;lcy;&amp;icy;&amp;pcy;&amp;acy;&amp;rcy;&amp;tcy; &quot;&amp;Vcy;&amp;Ocy;&amp;Tcy; &amp;Icy; &amp;Ocy;&amp;Scy;&amp;IEcy;&amp;Ncy;&amp;SOFTcy;&quot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8567936" y="5517232"/>
            <a:ext cx="576064" cy="908618"/>
          </a:xfrm>
          <a:prstGeom prst="rect">
            <a:avLst/>
          </a:prstGeom>
          <a:noFill/>
        </p:spPr>
      </p:pic>
      <p:pic>
        <p:nvPicPr>
          <p:cNvPr id="27" name="Picture 30" descr="&amp;Kcy;&amp;lcy;&amp;icy;&amp;pcy;&amp;acy;&amp;rcy;&amp;tcy; &quot;&amp;Vcy;&amp;Ocy;&amp;Tcy; &amp;Icy; &amp;Ocy;&amp;Scy;&amp;IEcy;&amp;Ncy;&amp;SOFTcy;&quot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 rot="4594753">
            <a:off x="1619672" y="6137920"/>
            <a:ext cx="456531" cy="720080"/>
          </a:xfrm>
          <a:prstGeom prst="rect">
            <a:avLst/>
          </a:prstGeom>
          <a:noFill/>
        </p:spPr>
      </p:pic>
      <p:pic>
        <p:nvPicPr>
          <p:cNvPr id="28" name="Picture 30" descr="&amp;Kcy;&amp;lcy;&amp;icy;&amp;pcy;&amp;acy;&amp;rcy;&amp;tcy; &quot;&amp;Vcy;&amp;Ocy;&amp;Tcy; &amp;Icy; &amp;Ocy;&amp;Scy;&amp;IEcy;&amp;Ncy;&amp;SOFTcy;&quot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 rot="16852260">
            <a:off x="7747446" y="5714912"/>
            <a:ext cx="800253" cy="1262229"/>
          </a:xfrm>
          <a:prstGeom prst="rect">
            <a:avLst/>
          </a:prstGeom>
          <a:noFill/>
        </p:spPr>
      </p:pic>
      <p:pic>
        <p:nvPicPr>
          <p:cNvPr id="29" name="Picture 30" descr="&amp;Kcy;&amp;lcy;&amp;icy;&amp;pcy;&amp;acy;&amp;rcy;&amp;tcy; &quot;&amp;Vcy;&amp;Ocy;&amp;Tcy; &amp;Icy; &amp;Ocy;&amp;Scy;&amp;IEcy;&amp;Ncy;&amp;SOFTcy;&quot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 rot="7423910">
            <a:off x="3945405" y="4472786"/>
            <a:ext cx="547837" cy="864096"/>
          </a:xfrm>
          <a:prstGeom prst="rect">
            <a:avLst/>
          </a:prstGeom>
          <a:noFill/>
        </p:spPr>
      </p:pic>
      <p:pic>
        <p:nvPicPr>
          <p:cNvPr id="31" name="Picture 32" descr="&amp;Ecy;&amp;lcy;&amp;iecy;&amp;mcy;&amp;iecy;&amp;ncy;&amp;tcy;&amp;ycy; &amp;ocy;&amp;scy;&amp;iecy;&amp;ncy;&amp;ncy;&amp;iecy;&amp;gcy;&amp;ocy; &amp;dcy;&amp;icy;&amp;zcy;&amp;acy;&amp;jcy;&amp;ncy;&amp;a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 rot="11423480">
            <a:off x="-225111" y="4472542"/>
            <a:ext cx="3717632" cy="1440583"/>
          </a:xfrm>
          <a:prstGeom prst="rect">
            <a:avLst/>
          </a:prstGeom>
          <a:noFill/>
        </p:spPr>
      </p:pic>
      <p:pic>
        <p:nvPicPr>
          <p:cNvPr id="34" name="Picture 30" descr="&amp;Kcy;&amp;lcy;&amp;icy;&amp;pcy;&amp;acy;&amp;rcy;&amp;tcy; &quot;&amp;Vcy;&amp;Ocy;&amp;Tcy; &amp;Icy; &amp;Ocy;&amp;Scy;&amp;IEcy;&amp;Ncy;&amp;SOFTcy;&quot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 rot="7423910">
            <a:off x="2145204" y="6200979"/>
            <a:ext cx="547837" cy="864096"/>
          </a:xfrm>
          <a:prstGeom prst="rect">
            <a:avLst/>
          </a:prstGeom>
          <a:noFill/>
        </p:spPr>
      </p:pic>
      <p:pic>
        <p:nvPicPr>
          <p:cNvPr id="43042" name="Picture 34" descr="&amp;Gcy;&amp;rcy;&amp;icy;&amp;bcy;&amp;ncy;&amp;ycy;&amp;iecy; &amp;scy;&amp;ocy;&amp;vcy;&amp;iecy;&amp;tcy;&amp;y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22" cstate="email"/>
          <a:srcRect/>
          <a:stretch>
            <a:fillRect/>
          </a:stretch>
        </p:blipFill>
        <p:spPr bwMode="auto">
          <a:xfrm>
            <a:off x="1979712" y="5344481"/>
            <a:ext cx="4104456" cy="1513519"/>
          </a:xfrm>
          <a:prstGeom prst="rect">
            <a:avLst/>
          </a:prstGeom>
          <a:noFill/>
        </p:spPr>
      </p:pic>
      <p:pic>
        <p:nvPicPr>
          <p:cNvPr id="33" name="Picture 32" descr="&amp;Ecy;&amp;lcy;&amp;iecy;&amp;mcy;&amp;iecy;&amp;ncy;&amp;tcy;&amp;ycy; &amp;ocy;&amp;scy;&amp;iecy;&amp;ncy;&amp;ncy;&amp;iecy;&amp;gcy;&amp;ocy; &amp;dcy;&amp;icy;&amp;zcy;&amp;acy;&amp;jcy;&amp;ncy;&amp;a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 rot="9848421">
            <a:off x="2537845" y="5133698"/>
            <a:ext cx="3717632" cy="1440583"/>
          </a:xfrm>
          <a:prstGeom prst="rect">
            <a:avLst/>
          </a:prstGeom>
          <a:noFill/>
        </p:spPr>
      </p:pic>
      <p:pic>
        <p:nvPicPr>
          <p:cNvPr id="43044" name="Picture 36" descr="&amp;Ocy;&amp;chcy;&amp;iecy;&amp;ncy;&amp;softcy; &amp;kcy;&amp;rcy;&amp;acy;&amp;scy;&amp;icy;&amp;vcy;&amp;ycy;&amp;iecy; &amp;gcy;&amp;rcy;&amp;icy;&amp;bcy;&amp;ycy; - &amp;Gcy;&amp;rcy;&amp;icy;&amp;bcy;&amp;ycy; - &amp;Kcy;&amp;acy;&amp;rcy;&amp;tcy;&amp;icy;&amp;ncy;&amp;kcy;&amp;icy; PNG - &amp;Gcy;&amp;acy;&amp;lcy;&amp;iecy;&amp;rcy;&amp;iecy;&amp;jcy;&amp;kcy;&amp;acy;"/>
          <p:cNvPicPr>
            <a:picLocks noChangeAspect="1" noChangeArrowheads="1"/>
          </p:cNvPicPr>
          <p:nvPr/>
        </p:nvPicPr>
        <p:blipFill>
          <a:blip r:embed="rId23" cstate="email"/>
          <a:srcRect/>
          <a:stretch>
            <a:fillRect/>
          </a:stretch>
        </p:blipFill>
        <p:spPr bwMode="auto">
          <a:xfrm>
            <a:off x="2555776" y="4653136"/>
            <a:ext cx="792088" cy="699678"/>
          </a:xfrm>
          <a:prstGeom prst="rect">
            <a:avLst/>
          </a:prstGeom>
          <a:noFill/>
        </p:spPr>
      </p:pic>
      <p:pic>
        <p:nvPicPr>
          <p:cNvPr id="43040" name="Picture 32" descr="&amp;Ecy;&amp;lcy;&amp;iecy;&amp;mcy;&amp;iecy;&amp;ncy;&amp;tcy;&amp;ycy; &amp;ocy;&amp;scy;&amp;iecy;&amp;ncy;&amp;ncy;&amp;iecy;&amp;gcy;&amp;ocy; &amp;dcy;&amp;icy;&amp;zcy;&amp;acy;&amp;jcy;&amp;ncy;&amp;a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 rot="10595089">
            <a:off x="2451368" y="5482667"/>
            <a:ext cx="3717632" cy="1440583"/>
          </a:xfrm>
          <a:prstGeom prst="rect">
            <a:avLst/>
          </a:prstGeom>
          <a:noFill/>
        </p:spPr>
      </p:pic>
      <p:pic>
        <p:nvPicPr>
          <p:cNvPr id="43046" name="Picture 38" descr="&amp;Kcy;&amp;acy;&amp;rcy;&amp;tcy;&amp;icy;&amp;ncy;&amp;kcy;&amp;icy; &amp;pcy;&amp;ocy; &amp;tcy;&amp;iecy;&amp;mcy;&amp;acy;&amp;mcy;. &amp;Dcy;&amp;iecy;&amp;kcy;&amp;ucy;&amp;pcy;&amp;acy;&amp;zhcy;. &amp;Fcy;&amp;ocy;&amp;rcy;&amp;ucy;&amp;mcy; &amp;Rcy;&amp;ucy;&amp;chcy;&amp;ncy;&amp;ocy;&amp;jcy; &amp;Rcy;&amp;acy;&amp;bcy;&amp;ocy;&amp;tcy;&amp;ycy;"/>
          <p:cNvPicPr>
            <a:picLocks noChangeAspect="1" noChangeArrowheads="1"/>
          </p:cNvPicPr>
          <p:nvPr/>
        </p:nvPicPr>
        <p:blipFill>
          <a:blip r:embed="rId24" cstate="email"/>
          <a:srcRect/>
          <a:stretch>
            <a:fillRect/>
          </a:stretch>
        </p:blipFill>
        <p:spPr bwMode="auto">
          <a:xfrm>
            <a:off x="6948264" y="5445224"/>
            <a:ext cx="792088" cy="976790"/>
          </a:xfrm>
          <a:prstGeom prst="rect">
            <a:avLst/>
          </a:prstGeom>
          <a:noFill/>
        </p:spPr>
      </p:pic>
      <p:pic>
        <p:nvPicPr>
          <p:cNvPr id="32" name="Picture 32" descr="&amp;Ecy;&amp;lcy;&amp;iecy;&amp;mcy;&amp;iecy;&amp;ncy;&amp;tcy;&amp;ycy; &amp;ocy;&amp;scy;&amp;iecy;&amp;ncy;&amp;ncy;&amp;iecy;&amp;gcy;&amp;ocy; &amp;dcy;&amp;icy;&amp;zcy;&amp;acy;&amp;jcy;&amp;ncy;&amp;a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 rot="11011220">
            <a:off x="5548825" y="5304640"/>
            <a:ext cx="3717632" cy="1440583"/>
          </a:xfrm>
          <a:prstGeom prst="rect">
            <a:avLst/>
          </a:prstGeom>
          <a:noFill/>
        </p:spPr>
      </p:pic>
      <p:pic>
        <p:nvPicPr>
          <p:cNvPr id="38" name="Picture 18" descr="&amp;Lcy;&amp;icy;&amp;scy;&amp;tcy;&amp;softcy;&amp;yacy; &amp;ocy;&amp;scy;&amp;iecy;&amp;ncy;&amp;ncy;&amp;icy;&amp;iecy; - &amp;Pcy;&amp;ocy;&amp;dcy;&amp;iecy;&amp;lcy;&amp;kcy;&amp;icy;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7364458">
            <a:off x="6800923" y="6247639"/>
            <a:ext cx="576064" cy="477778"/>
          </a:xfrm>
          <a:prstGeom prst="rect">
            <a:avLst/>
          </a:prstGeom>
          <a:noFill/>
        </p:spPr>
      </p:pic>
      <p:pic>
        <p:nvPicPr>
          <p:cNvPr id="39" name="Picture 18" descr="&amp;Lcy;&amp;icy;&amp;scy;&amp;tcy;&amp;softcy;&amp;yacy; &amp;ocy;&amp;scy;&amp;iecy;&amp;ncy;&amp;ncy;&amp;icy;&amp;iecy; - &amp;Pcy;&amp;ocy;&amp;dcy;&amp;iecy;&amp;lcy;&amp;kcy;&amp;icy;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7364458">
            <a:off x="7376987" y="6247640"/>
            <a:ext cx="576064" cy="477778"/>
          </a:xfrm>
          <a:prstGeom prst="rect">
            <a:avLst/>
          </a:prstGeom>
          <a:noFill/>
        </p:spPr>
      </p:pic>
      <p:pic>
        <p:nvPicPr>
          <p:cNvPr id="40" name="Picture 30" descr="&amp;Kcy;&amp;lcy;&amp;icy;&amp;pcy;&amp;acy;&amp;rcy;&amp;tcy; &quot;&amp;Vcy;&amp;Ocy;&amp;Tcy; &amp;Icy; &amp;Ocy;&amp;Scy;&amp;IEcy;&amp;Ncy;&amp;SOFTcy;&quot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 rot="7423910">
            <a:off x="6105645" y="6200978"/>
            <a:ext cx="547837" cy="864096"/>
          </a:xfrm>
          <a:prstGeom prst="rect">
            <a:avLst/>
          </a:prstGeom>
          <a:noFill/>
        </p:spPr>
      </p:pic>
      <p:pic>
        <p:nvPicPr>
          <p:cNvPr id="41" name="Picture 18" descr="&amp;Lcy;&amp;icy;&amp;scy;&amp;tcy;&amp;softcy;&amp;yacy; &amp;ocy;&amp;scy;&amp;iecy;&amp;ncy;&amp;ncy;&amp;icy;&amp;iecy; - &amp;Pcy;&amp;ocy;&amp;dcy;&amp;iecy;&amp;lcy;&amp;kcy;&amp;icy;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7364458">
            <a:off x="1616347" y="5865839"/>
            <a:ext cx="576064" cy="477778"/>
          </a:xfrm>
          <a:prstGeom prst="rect">
            <a:avLst/>
          </a:prstGeom>
          <a:noFill/>
        </p:spPr>
      </p:pic>
      <p:pic>
        <p:nvPicPr>
          <p:cNvPr id="43048" name="Picture 40" descr="&amp;Kcy;&amp;lcy;&amp;icy;&amp;pcy;&amp;acy;&amp;rcy;&amp;tcy; - &amp;Gcy;&amp;rcy;&amp;icy;&amp;bcy;&amp;y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25" cstate="email"/>
          <a:srcRect/>
          <a:stretch>
            <a:fillRect/>
          </a:stretch>
        </p:blipFill>
        <p:spPr bwMode="auto">
          <a:xfrm>
            <a:off x="8172400" y="5633864"/>
            <a:ext cx="1224136" cy="1224136"/>
          </a:xfrm>
          <a:prstGeom prst="rect">
            <a:avLst/>
          </a:prstGeom>
          <a:noFill/>
        </p:spPr>
      </p:pic>
      <p:pic>
        <p:nvPicPr>
          <p:cNvPr id="43050" name="Picture 42" descr="&amp;Kcy;&amp;lcy;&amp;icy;&amp;pcy;&amp;acy;&amp;rcy;&amp;tcy; - &amp;Gcy;&amp;rcy;&amp;icy;&amp;bcy;&amp;y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26" cstate="email"/>
          <a:srcRect/>
          <a:stretch>
            <a:fillRect/>
          </a:stretch>
        </p:blipFill>
        <p:spPr bwMode="auto">
          <a:xfrm>
            <a:off x="1187624" y="4149080"/>
            <a:ext cx="936104" cy="936104"/>
          </a:xfrm>
          <a:prstGeom prst="rect">
            <a:avLst/>
          </a:prstGeom>
          <a:noFill/>
        </p:spPr>
      </p:pic>
      <p:pic>
        <p:nvPicPr>
          <p:cNvPr id="43052" name="Picture 44" descr="&amp;Gcy;&amp;rcy;&amp;icy;&amp;bcy;&amp;ycy;, &amp;ocy;&amp;pcy;&amp;yacy;&amp;tcy;&amp;acy;, &amp;mcy;&amp;ucy;&amp;khcy;&amp;ocy;&amp;mcy;&amp;ocy;&amp;rcy;&amp;ycy;, &amp;kcy;&amp;lcy;&amp;acy;&amp;scy;&amp;tcy;&amp;iecy;&amp;rcy;&amp;ycy; &amp;scy; &amp;gcy;&amp;rcy;&amp;icy;&amp;bcy;&amp;acy;&amp;mcy;&amp;icy;, &amp;kcy;&amp;ocy;&amp;mcy;&amp;pcy;&amp;ocy;&amp;zcy;&amp;icy;&amp;tscy;&amp;icy;&amp;icy; &amp;scy; &amp;pcy;&amp;acy;&amp;ucy;&amp;tcy;&amp;icy;&amp;ncy;&amp;kcy;&amp;ocy;&amp;jcy;, &amp;tscy;&amp;vcy;&amp;iecy;&amp;tcy;&amp;acy;&amp;mcy;&amp;icy; &amp;icy; &amp;bcy;&amp;iecy;&amp;lcy;&amp;ocy;&amp;chcy;&amp;kcy;&amp;acy;&amp;mcy;&amp;icy; - &amp;kcy;&amp;lcy;&amp;icy;&amp;pcy;&amp;acy;&amp;rcy;&amp;tcy; &amp;dcy;&amp;lcy;&amp;yacy; &amp;scy;&amp;kcy;&amp;rcy;&amp;acy;&amp;pcy;&amp;bcy;&amp;ucy;&amp;kcy;&amp;icy;&amp;ncy;&amp;gcy;&amp;acy; &quot; &amp;Vcy;&amp;ycy;&amp;pcy;&amp;ucy;&amp;scy;&amp;kcy;&amp;ncy;&amp;ycy;&amp;iecy; &amp;fcy;"/>
          <p:cNvPicPr>
            <a:picLocks noChangeAspect="1" noChangeArrowheads="1"/>
          </p:cNvPicPr>
          <p:nvPr/>
        </p:nvPicPr>
        <p:blipFill>
          <a:blip r:embed="rId27" cstate="email"/>
          <a:srcRect/>
          <a:stretch>
            <a:fillRect/>
          </a:stretch>
        </p:blipFill>
        <p:spPr bwMode="auto">
          <a:xfrm>
            <a:off x="1331640" y="4509120"/>
            <a:ext cx="1931537" cy="1224136"/>
          </a:xfrm>
          <a:prstGeom prst="rect">
            <a:avLst/>
          </a:prstGeom>
          <a:noFill/>
        </p:spPr>
      </p:pic>
      <p:pic>
        <p:nvPicPr>
          <p:cNvPr id="9" name="Picture 8" descr="PNG &amp;kcy;&amp;lcy;&amp;icy;&amp;pcy;&amp;acy;&amp;rcy;&amp;tcy; - &amp;Dcy;&amp;iecy;&amp;rcy;&amp;vcy;&amp;softcy;&amp;yacy; - &amp;TScy;&amp;vcy;&amp;iecy;&amp;tcy;&amp;ycy;,&amp;fcy;&amp;rcy;&amp;ucy;&amp;kcy;&amp;tcy;&amp;ycy;,&amp;dcy;&amp;iecy;&amp;rcy;&amp;iecy;&amp;vcy;&amp;softcy;&amp;yacy;,&amp;kcy;&amp;ucy;&amp;scy;&amp;tcy;&amp;ycy;,&amp;tcy;&amp;rcy;&amp;acy;&amp;vcy;&amp;acy; PNG !--if()--- !--endif-- - &amp;Kcy;&amp;acy;&amp;tcy;&amp;acy;&amp;lcy;&amp;ocy;&amp;gcy; &amp;scy;&amp;tcy;&amp;acy;&amp;tcy;&amp;iecy;&amp;jcy; - 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35696" y="1628800"/>
            <a:ext cx="3224313" cy="3456384"/>
          </a:xfrm>
          <a:prstGeom prst="rect">
            <a:avLst/>
          </a:prstGeom>
          <a:noFill/>
        </p:spPr>
      </p:pic>
      <p:pic>
        <p:nvPicPr>
          <p:cNvPr id="43024" name="Picture 16" descr="&amp;Pcy;&amp;rcy;&amp;ocy;&amp;fcy;&amp;icy;&amp;lcy;&amp;softcy; &amp;Lcy;&amp;Icy;&amp;Ncy;&amp;Acy;-&amp;Lcy;&amp;Icy;&amp;Ncy;&amp;Ocy;&amp;CHcy;&amp;Kcy;&amp;Acy; - &amp;Pcy;&amp;iecy;&amp;rcy;&amp;scy;&amp;ocy;&amp;ncy;&amp;acy;&amp;lcy;&amp;softcy;&amp;ncy;&amp;acy;&amp;yacy; &amp;scy;&amp;tcy;&amp;rcy;&amp;acy;&amp;ncy;&amp;icy;&amp;tscy;&amp;acy; &amp;pcy;&amp;ocy;&amp;lcy;&amp;softcy;&amp;zcy;&amp;ocy;&amp;vcy;&amp;acy;&amp;tcy;&amp;iecy;&amp;lcy;&amp;yacy; LiveInternet.ru"/>
          <p:cNvPicPr>
            <a:picLocks noChangeAspect="1" noChangeArrowheads="1"/>
          </p:cNvPicPr>
          <p:nvPr/>
        </p:nvPicPr>
        <p:blipFill>
          <a:blip r:embed="rId28" cstate="email"/>
          <a:srcRect/>
          <a:stretch>
            <a:fillRect/>
          </a:stretch>
        </p:blipFill>
        <p:spPr bwMode="auto">
          <a:xfrm>
            <a:off x="-108520" y="4305497"/>
            <a:ext cx="2088232" cy="2664438"/>
          </a:xfrm>
          <a:prstGeom prst="rect">
            <a:avLst/>
          </a:prstGeom>
          <a:noFill/>
        </p:spPr>
      </p:pic>
      <p:pic>
        <p:nvPicPr>
          <p:cNvPr id="43054" name="Picture 46" descr="&amp;Ocy;&amp;scy;&amp;iecy;&amp;ncy;&amp;softcy;!"/>
          <p:cNvPicPr>
            <a:picLocks noChangeAspect="1" noChangeArrowheads="1" noCrop="1"/>
          </p:cNvPicPr>
          <p:nvPr/>
        </p:nvPicPr>
        <p:blipFill>
          <a:blip r:embed="rId29" cstate="email"/>
          <a:srcRect/>
          <a:stretch>
            <a:fillRect/>
          </a:stretch>
        </p:blipFill>
        <p:spPr bwMode="auto">
          <a:xfrm>
            <a:off x="4067944" y="548680"/>
            <a:ext cx="4762500" cy="2857500"/>
          </a:xfrm>
          <a:prstGeom prst="rect">
            <a:avLst/>
          </a:prstGeom>
          <a:noFill/>
        </p:spPr>
      </p:pic>
      <p:sp>
        <p:nvSpPr>
          <p:cNvPr id="42" name="TextBox 41"/>
          <p:cNvSpPr txBox="1"/>
          <p:nvPr/>
        </p:nvSpPr>
        <p:spPr>
          <a:xfrm>
            <a:off x="5220072" y="3861048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учитель-логопед 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ГБОУ СОШ № 254 СП № 3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Кузнецова Марина Павловна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5661248"/>
            <a:ext cx="5886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На полях собирают зерно. Эту работу нам помогают делать специальные машины.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194" name="Picture 2" descr="&amp;Scy;&amp;dcy;&amp;iecy;&amp;lcy;&amp;acy;&amp;ncy;&amp;ocy; &amp;ucy; &amp;ncy;&amp;acy;&amp;scy; - &amp;Rcy;&amp;ocy;&amp;scy;&amp;scy;&amp;icy;&amp;yacy; &amp;ncy;&amp;acy;&amp;mcy;&amp;ocy;&amp;lcy;&amp;ocy;&amp;tcy;&amp;icy;&amp;lcy;&amp;acy; &amp;pcy;&amp;iecy;&amp;rcy;&amp;vcy;&amp;ycy;&amp;jcy; &amp;mcy;&amp;icy;&amp;lcy;&amp;lcy;&amp;icy;&amp;ocy;&amp;ncy; &amp;tcy;&amp;ocy;&amp;ncy;&amp;ncy; &amp;zcy;&amp;iecy;&amp;rcy;&amp;ncy;&amp;a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260648"/>
            <a:ext cx="6444000" cy="4837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827584" y="5445224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Вот и кончилось теплое лето. На смену ему приходит осень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По каким приметам мы узнаем, что наступила Осень?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62" name="Picture 2" descr="Retired Boards Community * View topic - Summer Party Style Inspiration. Challenge! * CrowdStar Forum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16632"/>
            <a:ext cx="3960440" cy="5171206"/>
          </a:xfrm>
          <a:prstGeom prst="rect">
            <a:avLst/>
          </a:prstGeom>
          <a:noFill/>
        </p:spPr>
      </p:pic>
      <p:pic>
        <p:nvPicPr>
          <p:cNvPr id="4" name="Рисунок 3" descr="http://2.bp.blogspot.com/-AFYyzvidvf0/Tgh5w3QCKVI/AAAAAAAAH1k/3An53Vl75wM/s1600/%25D0%259E%25D1%2581%25D0%25B5%25D0%25BD%25D1%258C-4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5976" y="116633"/>
            <a:ext cx="4608512" cy="5040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 descr="&quot;&amp;Tcy;&amp;acy;&amp;kcy;&amp;ocy;&amp;iecy; &amp;pcy;&amp;rcy;&amp;ocy;&amp;scy;&amp;tcy;&amp;ocy;&amp;iecy; &amp;scy;&amp;chcy;&amp;acy;&amp;scy;&amp;tcy;&amp;softcy;&amp;iecy;&quot; &amp;ocy;&amp;tcy; &amp;Icy;&amp;rcy;&amp;icy;&amp;ncy;&amp;ycy; Vitolda - &amp;Scy;&amp;tcy;&amp;rcy;&amp;acy;&amp;ncy;&amp;icy;&amp;tscy;&amp;acy; 2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63688" y="5805264"/>
            <a:ext cx="576064" cy="5327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5373216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В сентябре  листочки осенью меняют цвет. Теперь они уже не зеленые, они разноцветные: желтые,      оранжевые        , бордовые        .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9938" name="Picture 2" descr="&amp;Icy;&amp;zcy;&amp;ocy;&amp;bcy;&amp;rcy;&amp;acy;&amp;zhcy;&amp;iecy;&amp;ncy;&amp;icy;&amp;iecy; Orange Fall Trees. &amp;Pcy;&amp;rcy;&amp;icy;&amp;rcy;&amp;ocy;&amp;dcy;&amp;acy; &amp;Fcy;&amp;acy;&amp;bcy;&amp;rcy;&amp;icy;&amp;kcy;&amp;acy; &amp;kcy;&amp;acy;&amp;rcy;&amp;tcy;&amp;icy;&amp;ncy;&amp;ocy;&amp;kcy; - PicsFab.com. &amp;Ocy;&amp;bcy;&amp;ocy;&amp;icy; &amp;dcy;&amp;lcy;&amp;yacy; &amp;rcy;&amp;acy;&amp;bcy;&amp;ocy;&amp;chcy;&amp;iecy;&amp;gcy;&amp;ocy; &amp;scy;&amp;tcy;&amp;ocy;&amp;lcy;&amp;a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692696"/>
            <a:ext cx="7236000" cy="4523807"/>
          </a:xfrm>
          <a:prstGeom prst="rect">
            <a:avLst/>
          </a:prstGeom>
          <a:noFill/>
        </p:spPr>
      </p:pic>
      <p:pic>
        <p:nvPicPr>
          <p:cNvPr id="5" name="Picture 4" descr="&quot;&amp;Tcy;&amp;acy;&amp;kcy;&amp;ocy;&amp;iecy; &amp;pcy;&amp;rcy;&amp;ocy;&amp;scy;&amp;tcy;&amp;ocy;&amp;iecy; &amp;scy;&amp;chcy;&amp;acy;&amp;scy;&amp;tcy;&amp;softcy;&amp;iecy;&quot; &amp;ocy;&amp;tcy; &amp;Icy;&amp;rcy;&amp;icy;&amp;ncy;&amp;ycy; Vitolda - &amp;Scy;&amp;tcy;&amp;rcy;&amp;acy;&amp;ncy;&amp;icy;&amp;tscy;&amp;acy; 2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27784" y="6093296"/>
            <a:ext cx="504056" cy="466141"/>
          </a:xfrm>
          <a:prstGeom prst="rect">
            <a:avLst/>
          </a:prstGeom>
          <a:noFill/>
        </p:spPr>
      </p:pic>
      <p:pic>
        <p:nvPicPr>
          <p:cNvPr id="39940" name="Picture 4" descr="&amp;Kcy;&amp;lcy;&amp;iecy;&amp;ncy;&amp;ocy;&amp;vcy;&amp;ycy;&amp;jcy; &amp;lcy;&amp;icy;&amp;scy;&amp;tcy;&amp;ocy;&amp;kcy; &amp;icy;&amp;zcy;&amp;ocy;&amp;bcy;&amp;rcy;&amp;acy;&amp;zhcy;&amp;iecy;&amp;ncy;&amp;icy;&amp;iecy; - &amp;rcy;&amp;icy;&amp;scy;&amp;ucy;&amp;ncy;&amp;kcy;&amp;icy; &amp;icy;&amp;zcy; &amp;scy;&amp;icy;&amp;ncy;&amp;vcy;&amp;ocy;&amp;lcy;&amp;ocy;&amp;vcy;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3471815">
            <a:off x="7584446" y="5709000"/>
            <a:ext cx="595669" cy="620687"/>
          </a:xfrm>
          <a:prstGeom prst="rect">
            <a:avLst/>
          </a:prstGeom>
          <a:noFill/>
        </p:spPr>
      </p:pic>
      <p:pic>
        <p:nvPicPr>
          <p:cNvPr id="39942" name="Picture 6" descr="&amp;Mcy;&amp;icy;&amp;scy;&amp;scy;&amp;icy;&amp;yacy; &quot;&amp;Fcy;&amp;ocy;&amp;tcy;&amp;ocy;&amp;shcy;&amp;ocy;&amp;pcy;&quot; &amp;Kcy;&amp;lcy;&amp;icy;&amp;pcy;&amp;acy;&amp;rcy;&amp;tcy;&amp;ycy; &amp;icy; &amp;scy;&amp;kcy;&amp;rcy;&amp;acy;&amp;pcy; &amp;ncy;&amp;acy;&amp;bcy;&amp;ocy;&amp;rcy;&amp;ycy;: &amp;Rcy;&amp;acy;&amp;scy;&amp;pcy;&amp;acy;&amp;kcy;&amp;ocy;&amp;vcy;&amp;acy;&amp;ncy;&amp;ncy;&amp;ycy;&amp;jcy; &amp;scy;&amp;kcy;&amp;rcy;&amp;acy;&amp;pcy; &amp;ncy;&amp;acy;&amp;bcy;&amp;ocy;&amp;rcy; &quot;&amp;Ocy;&amp;scy;&amp;iecy;&amp;ncy;&amp;ncy;&amp;icy;&amp;jcy; &amp;rcy;&amp;ocy;&amp;mcy;&amp;acy;&amp;ncy;&quot;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3231640">
            <a:off x="4765940" y="6029839"/>
            <a:ext cx="552740" cy="761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5805264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А хвойные деревья остаются зелеными даже осенью.</a:t>
            </a:r>
            <a:r>
              <a:rPr lang="ru-RU" sz="2400" dirty="0" smtClean="0">
                <a:solidFill>
                  <a:srgbClr val="7030A0"/>
                </a:solidFill>
              </a:rPr>
              <a:t/>
            </a:r>
            <a:br>
              <a:rPr lang="ru-RU" sz="2400" dirty="0" smtClean="0">
                <a:solidFill>
                  <a:srgbClr val="7030A0"/>
                </a:solidFill>
              </a:rPr>
            </a:b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38914" name="Picture 2" descr="&quot;&amp;Ocy;&amp;scy;&amp;iecy;&amp;ncy;&amp;softcy; &amp;vcy; &amp;vcy;&amp;ocy;&amp;zcy;&amp;dcy;&amp;ucy;&amp;khcy;&amp;iecy; &amp;Ecy;&amp;tcy;&amp;ocy; &amp;icy;&amp;ncy;&amp;tcy;&amp;iecy;&amp;rcy;&amp;iecy;&amp;scy;&amp;ncy;&amp;ocy;!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476672"/>
            <a:ext cx="6876000" cy="4705159"/>
          </a:xfrm>
          <a:prstGeom prst="rect">
            <a:avLst/>
          </a:prstGeom>
          <a:noFill/>
        </p:spPr>
      </p:pic>
      <p:pic>
        <p:nvPicPr>
          <p:cNvPr id="38916" name="Picture 4" descr="&amp;Ncy;&amp;ocy;&amp;vcy;&amp;ocy;&amp;gcy;&amp;ocy;&amp;dcy;&amp;ncy;&amp;icy;&amp;iecy; &amp;iecy;&amp;lcy;&amp;kcy;&amp;icy;,&amp;scy;&amp;ncy;&amp;iecy;&amp;gcy;&amp;ocy;&amp;vcy;&amp;icy;&amp;kcy;,&amp;ncy;&amp;ocy;&amp;vcy;&amp;ocy;&amp;gcy;&amp;ocy;&amp;dcy;&amp;ncy;&amp;icy;&amp;jcy; &amp;kcy;&amp;lcy;&amp;icy;&amp;pcy;&amp;acy;&amp;rcy;&amp;tcy; PNG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83768" y="6165304"/>
            <a:ext cx="432048" cy="392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5517232"/>
            <a:ext cx="66247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Раннюю осень называют «золотой» — золотыми становятся травы, листья на деревьях и кустарниках. Так красиво бывает в октябре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7890" name="Picture 2" descr="&amp;Zcy;&amp;ocy;&amp;lcy;&amp;ocy;&amp;tcy;&amp;acy;&amp;yacy; &amp;ocy;&amp;scy;&amp;iecy;&amp;ncy;&amp;softcy;, &amp;ocy;&amp;scy;&amp;iecy;&amp;ncy;&amp;softcy;, &amp;pcy;&amp;rcy;&amp;icy;&amp;rcy;&amp;ocy;&amp;dcy;&amp;acy;, &amp;fcy;&amp;ocy;&amp;tcy;&amp;o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1680" y="548680"/>
            <a:ext cx="6660000" cy="4823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&amp;Kcy;&amp;acy;&amp;rcy;&amp;tcy;&amp;icy;&amp;ncy;&amp;kcy;&amp;icy;, &amp;Bcy;&amp;ucy;&amp;kcy;&amp;vcy;&amp;ycy; &amp;icy; &amp;scy;&amp;ncy;&amp;ocy;&amp;vcy;&amp;acy; &amp;Kcy;&amp;acy;&amp;rcy;&amp;tcy;&amp;icy;&amp;ncy;&amp;kcy;&amp;icy; - &amp;Fcy;&amp;ocy;&amp;rcy;&amp;ucy;&amp;mcy; &amp;ocy; &amp;bcy;&amp;iecy;&amp;scy;&amp;pcy;&amp;lcy;&amp;acy;&amp;tcy;&amp;ncy;&amp;ycy;&amp;khcy; &amp;mcy;&amp;icy;&amp;ncy;&amp;icy; &amp;icy;&amp;gcy;&amp;rcy;&amp;acy;&amp;khcy; &amp;icy; &amp;kcy;&amp;acy;&amp;zcy;&amp;ucy;&amp;acy;&amp;lcy;&amp;softcy;&amp;ncy;&amp;ycy;&amp;khcy; &amp;icy;&amp;gcy;&amp;rcy;&amp;acy;&amp;kh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35895" y="0"/>
            <a:ext cx="5571317" cy="4725144"/>
          </a:xfrm>
          <a:prstGeom prst="rect">
            <a:avLst/>
          </a:prstGeom>
          <a:noFill/>
        </p:spPr>
      </p:pic>
      <p:pic>
        <p:nvPicPr>
          <p:cNvPr id="35846" name="Picture 6" descr="&amp;ZHcy;&amp;iecy;&amp;lcy;&amp;acy;&amp;ncy;&amp;icy;&amp;yacy; &amp;pcy;&amp;ocy;&amp;lcy;&amp;softcy;&amp;zcy;&amp;ocy;&amp;vcy;&amp;acy;&amp;tcy;&amp;iecy;&amp;lcy;&amp;yacy; Ruth Connor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916832"/>
            <a:ext cx="3815408" cy="4779912"/>
          </a:xfrm>
          <a:prstGeom prst="rect">
            <a:avLst/>
          </a:prstGeom>
          <a:noFill/>
        </p:spPr>
      </p:pic>
      <p:pic>
        <p:nvPicPr>
          <p:cNvPr id="35848" name="Picture 8" descr="&amp;Ecy;&amp;lcy;&amp;iecy;&amp;mcy;&amp;iecy;&amp;ncy;&amp;tcy;&amp;ycy; &amp;ocy;&amp;scy;&amp;iecy;&amp;ncy;&amp;ncy;&amp;iecy;&amp;gcy;&amp;ocy; &amp;dcy;&amp;icy;&amp;zcy;&amp;acy;&amp;jcy;&amp;ncy;&amp;a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8619405">
            <a:off x="6103846" y="5353812"/>
            <a:ext cx="2987688" cy="1157730"/>
          </a:xfrm>
          <a:prstGeom prst="rect">
            <a:avLst/>
          </a:prstGeom>
          <a:noFill/>
        </p:spPr>
      </p:pic>
      <p:pic>
        <p:nvPicPr>
          <p:cNvPr id="9" name="Picture 8" descr="&amp;Ecy;&amp;lcy;&amp;iecy;&amp;mcy;&amp;iecy;&amp;ncy;&amp;tcy;&amp;ycy; &amp;ocy;&amp;scy;&amp;iecy;&amp;ncy;&amp;ncy;&amp;iecy;&amp;gcy;&amp;ocy; &amp;dcy;&amp;icy;&amp;zcy;&amp;acy;&amp;jcy;&amp;ncy;&amp;a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2244788">
            <a:off x="3526057" y="5284271"/>
            <a:ext cx="2987688" cy="115773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716016" y="4869160"/>
            <a:ext cx="3456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Когда листья падают на землю - это явление называется - листопад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5805264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Осенний лес светлый и тихий. Прямо в траве, или под листочком на поляне можно найти грибы.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1746" name="Picture 2" descr="&amp;Pcy;&amp;iecy;&amp;rcy;&amp;vcy;&amp;ycy;&amp;iecy; &amp;ocy;&amp;scy;&amp;iecy;&amp;ncy;&amp;ncy;&amp;icy;&amp;iecy; &amp;gcy;&amp;rcy;&amp;icy;&amp;bcy;&amp;y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672" y="908720"/>
            <a:ext cx="6444000" cy="45007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5949280"/>
            <a:ext cx="5670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Краснеют ягоды рябины и шиповника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9698" name="Picture 2" descr="&amp;Ocy;&amp;tcy;&amp;vcy;&amp;iecy;&amp;tcy;&amp;ycy;@Mail.Ru: &amp;Kcy;&amp;acy;&amp;kcy;&amp;ocy;&amp;vcy; &amp;ocy;&amp;ncy; ...&amp;acy;&amp;rcy;&amp;ocy;&amp;mcy;&amp;acy;&amp;tcy; &amp;vcy;&amp;tcy;&amp;ocy;&amp;rcy;&amp;ocy;&amp;jcy; &amp;pcy;&amp;ocy;&amp;lcy;&amp;ocy;&amp;vcy;&amp;icy;&amp;ncy;&amp;ycy; &amp;ocy;&amp;kcy;&amp;tcy;&amp;yacy;&amp;bcy;&amp;rcy;&amp;ya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88640"/>
            <a:ext cx="3816000" cy="50829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706" name="Picture 10" descr="&amp;Ocy;&amp;scy;&amp;iecy;&amp;ncy;&amp;ncy;&amp;icy;&amp;jcy; &amp;shcy;&amp;icy;&amp;pcy;&amp;ocy;&amp;vcy;&amp;ncy;&amp;icy;&amp;kcy;, &amp;fcy;&amp;ocy;&amp;tcy;&amp;ocy; 28.09.2005 09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88640"/>
            <a:ext cx="3924000" cy="50639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5805264"/>
            <a:ext cx="6408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Люди собирают осенью урожай фруктов и овощей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9458" name="Picture 2" descr="&amp;Scy;&amp;kcy;&amp;acy;&amp;chcy;&amp;acy;&amp;tcy;&amp;softcy; &amp;kcy;&amp;acy;&amp;rcy;&amp;tcy;&amp;icy;&amp;ncy;&amp;kcy;&amp;ucy; &amp;bcy;&amp;iecy;&amp;scy;&amp;pcy;&amp;lcy;&amp;acy;&amp;tcy;&amp;ncy;&amp;ocy; &amp;iecy;&amp;dcy;&amp;acy;, &amp;fcy;&amp;rcy;&amp;ucy;&amp;kcy;&amp;tcy;&amp;ycy;, &amp;ocy;&amp;scy;&amp;iecy;&amp;ncy;&amp;softcy;, &amp;dcy;&amp;acy;&amp;rcy;&amp;ycy;, &amp;pcy;&amp;rcy;&amp;icy;&amp;rcy;&amp;ocy;&amp;dcy;&amp;ycy;…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260648"/>
            <a:ext cx="4176465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 descr="&amp;Ncy;&amp;ocy;&amp;vcy;&amp;ocy;&amp;scy;&amp;tcy;&amp;icy;: 12 &amp;acy;&amp;vcy;&amp;gcy;&amp;ucy;&amp;scy;&amp;tcy; 2011 &amp;gcy;&amp;ocy;&amp;dcy;&amp;acy; - &amp;Bcy;&amp;icy;&amp;zcy;&amp;ncy;&amp;iecy;&amp;scy;, &amp;scy;&amp;tcy;&amp;rcy;&amp;acy;&amp;ncy;&amp;icy;&amp;tscy;&amp;acy;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772816"/>
            <a:ext cx="4392488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139</Words>
  <Application>Microsoft Office PowerPoint</Application>
  <PresentationFormat>Экран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64</cp:revision>
  <dcterms:created xsi:type="dcterms:W3CDTF">2014-10-11T06:45:04Z</dcterms:created>
  <dcterms:modified xsi:type="dcterms:W3CDTF">2014-11-15T16:05:23Z</dcterms:modified>
</cp:coreProperties>
</file>