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blipFill>
            <a:blip r:embed="rId4" cstate="screen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75663556_239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4869160"/>
            <a:ext cx="1716680" cy="1832754"/>
          </a:xfrm>
          <a:prstGeom prst="rect">
            <a:avLst/>
          </a:prstGeom>
        </p:spPr>
      </p:pic>
      <p:pic>
        <p:nvPicPr>
          <p:cNvPr id="9" name="Рисунок 8" descr="0_5355c_81195602_S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63246" y="188641"/>
            <a:ext cx="1633795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264696" cy="147002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«Орудия труда. Инструменты"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568952" cy="638088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" name="Половина рамки 2"/>
          <p:cNvSpPr/>
          <p:nvPr/>
        </p:nvSpPr>
        <p:spPr>
          <a:xfrm rot="12850778">
            <a:off x="2740566" y="2122822"/>
            <a:ext cx="576064" cy="322267"/>
          </a:xfrm>
          <a:prstGeom prst="halfFram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12850778">
            <a:off x="6196950" y="5003143"/>
            <a:ext cx="576064" cy="322267"/>
          </a:xfrm>
          <a:prstGeom prst="halfFram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2850778">
            <a:off x="6258891" y="1688277"/>
            <a:ext cx="847199" cy="399269"/>
          </a:xfrm>
          <a:prstGeom prst="halfFram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2850778">
            <a:off x="3604662" y="4931134"/>
            <a:ext cx="576064" cy="322267"/>
          </a:xfrm>
          <a:prstGeom prst="halfFram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2850778">
            <a:off x="4060878" y="3599828"/>
            <a:ext cx="706722" cy="320581"/>
          </a:xfrm>
          <a:prstGeom prst="halfFram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g1.liveinternet.ru/images/attach/c/7/94/722/94722691_large_Buratin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50" dirty="0" smtClean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spc="5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koboev.ru/fons/NDM2NQ==/Bankoboev.Ru_tancuyuschii_buratin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00060"/>
            <a:ext cx="4998522" cy="628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404664"/>
            <a:ext cx="3600400" cy="604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внобедренный треугольник 2"/>
          <p:cNvSpPr/>
          <p:nvPr/>
        </p:nvSpPr>
        <p:spPr>
          <a:xfrm>
            <a:off x="611560" y="836712"/>
            <a:ext cx="1080120" cy="15841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584" y="3645024"/>
            <a:ext cx="1224136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6948264" y="1628800"/>
            <a:ext cx="1008112" cy="1440160"/>
          </a:xfrm>
          <a:prstGeom prst="flowChartInputOutp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20272" y="4149080"/>
            <a:ext cx="144016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rrentfilms.net/data/images/f5/f58798bc0aef83287ee86c1860fd46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6508"/>
            <a:ext cx="9144000" cy="684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35696" y="404664"/>
            <a:ext cx="5544616" cy="600164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 болт подними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него ты посмотри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 болт опусти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глазками смотри.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 и вниз и вправо-влево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Ах, какие молодцы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Глазками моргаем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Глазки закрываем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считаю до пяти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1, 2, 3, 4, 5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Глазки ты открой опять.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9"/>
            <a:ext cx="8712968" cy="417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оловина рамки 2"/>
          <p:cNvSpPr/>
          <p:nvPr/>
        </p:nvSpPr>
        <p:spPr>
          <a:xfrm rot="13247115">
            <a:off x="5833590" y="618395"/>
            <a:ext cx="648072" cy="576064"/>
          </a:xfrm>
          <a:prstGeom prst="halfFrame">
            <a:avLst/>
          </a:prstGeom>
          <a:solidFill>
            <a:srgbClr val="008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13247115">
            <a:off x="1153068" y="1554501"/>
            <a:ext cx="648072" cy="576064"/>
          </a:xfrm>
          <a:prstGeom prst="halfFrame">
            <a:avLst/>
          </a:prstGeom>
          <a:solidFill>
            <a:srgbClr val="008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3247115">
            <a:off x="7633790" y="1698516"/>
            <a:ext cx="648072" cy="576064"/>
          </a:xfrm>
          <a:prstGeom prst="halfFrame">
            <a:avLst/>
          </a:prstGeom>
          <a:solidFill>
            <a:srgbClr val="008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etochki-doma.ru/wp-content/uploads/2012/11/fizkultminutki-v-nachalnoy-shko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0"/>
            <a:ext cx="766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28575" cmpd="sng">
                  <a:solidFill>
                    <a:srgbClr val="008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b="1" cap="all" dirty="0">
              <a:ln w="28575" cmpd="sng">
                <a:solidFill>
                  <a:srgbClr val="008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ultikionline.org/_ld/1/9435988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4002" y="0"/>
            <a:ext cx="9168002" cy="687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heba.spb.ru/lib/img/bu09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76525" y="1052736"/>
            <a:ext cx="6789525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212</TotalTime>
  <Words>14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Презентация1</vt:lpstr>
      <vt:lpstr>Тема: «Орудия труда. Инструменты"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«Орудия труда. Инструменты"</dc:title>
  <dc:creator>User</dc:creator>
  <cp:lastModifiedBy>User</cp:lastModifiedBy>
  <cp:revision>22</cp:revision>
  <dcterms:created xsi:type="dcterms:W3CDTF">2014-02-01T15:38:00Z</dcterms:created>
  <dcterms:modified xsi:type="dcterms:W3CDTF">2014-04-27T11:43:53Z</dcterms:modified>
</cp:coreProperties>
</file>