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8D704D9-A853-44AC-897B-0646A7EAA1B2}" type="datetimeFigureOut">
              <a:rPr lang="ru-RU" smtClean="0"/>
              <a:t>09.05.2012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2C9FEF2-6524-44F6-AC75-82F4439E1A02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8229600" cy="2209800"/>
          </a:xfrm>
        </p:spPr>
        <p:txBody>
          <a:bodyPr/>
          <a:lstStyle/>
          <a:p>
            <a:r>
              <a:rPr lang="ru-RU" sz="6000" dirty="0" smtClean="0"/>
              <a:t>Наказывая, </a:t>
            </a:r>
            <a:r>
              <a:rPr lang="ru-RU" sz="6000" dirty="0" err="1" smtClean="0"/>
              <a:t>подумай-ЗАЧЕМ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жестокого обращения:</a:t>
            </a:r>
            <a:endParaRPr lang="ru-RU" dirty="0"/>
          </a:p>
        </p:txBody>
      </p:sp>
      <p:pic>
        <p:nvPicPr>
          <p:cNvPr id="1026" name="Picture 2" descr="C:\Users\dom\Desktop\все папки\картинки\52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643050"/>
            <a:ext cx="8258204" cy="4572032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034" y="1645920"/>
            <a:ext cx="8186766" cy="4997790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</a:schemeClr>
                </a:solidFill>
              </a:rPr>
              <a:t>Физическое насилие-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преднамеренное нанесение физических повреждений родителями или лицами, их заменяющими, либо ответственными за их воспитание.</a:t>
            </a:r>
          </a:p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Признаки физ. насилия:</a:t>
            </a:r>
          </a:p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Множественные повреждения, имеющие специфический характер (отпечатки пальцев, следы ремня)</a:t>
            </a:r>
          </a:p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Задержка физического развития (отставание в весе и росте)</a:t>
            </a:r>
          </a:p>
          <a:p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Признаки плохого ухода ( неопрятный внешний вид, гигиеническая запущенность)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dom\Desktop\все папки\картинки\38894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571612"/>
            <a:ext cx="8115328" cy="5072098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285720" y="1571612"/>
            <a:ext cx="8401080" cy="460058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Психическое насилие-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периодическое, длительное или постоянное воздействие родителей и других взрослых на ребенка, приводящих к формированию у него патологических черт характера или же тормозящее развитие личности ребенка.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Постоянная критика ребенка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Оскорбление и унижение его достоинств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Преднамеренная физическая или социальная изоляция ребенка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Ложь и невыполнение взрослыми обещаний.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m\Desktop\картинки\8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1571612"/>
            <a:ext cx="8286780" cy="4714908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1472" y="1645920"/>
            <a:ext cx="8115328" cy="492635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Пренебрежение нуждами ребенка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(моральная жестокость)- отсутствие со стороны родителей или лиц их заменяющих, элементарной заботы о ребенке, в результате чего нарушается его эмоциональное состояние и появляется угроза его здоровью или развитию.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Причины неудовлетворения основных потребностей ребенка: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Отсутствие адекватного его возрасту и потребностям питания, одежды, мед. помощи, включая отказ от лечения со стороны взрослого.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Отсутствие должного внимания или заботы, в результате чего ребёнок может стать жертвой несчастного случая.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dom\Desktop\картинки\x_f56ea04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215370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196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Наказывая, подумай-ЗАЧЕМ?</vt:lpstr>
      <vt:lpstr>Виды жестокого обращения: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Наказывая, подумай-ЗАЧЕМ?</dc:title>
  <dc:creator>dom</dc:creator>
  <cp:lastModifiedBy>dom</cp:lastModifiedBy>
  <cp:revision>7</cp:revision>
  <dcterms:created xsi:type="dcterms:W3CDTF">2012-05-09T14:30:15Z</dcterms:created>
  <dcterms:modified xsi:type="dcterms:W3CDTF">2012-05-09T15:34:48Z</dcterms:modified>
</cp:coreProperties>
</file>