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00" autoAdjust="0"/>
  </p:normalViewPr>
  <p:slideViewPr>
    <p:cSldViewPr>
      <p:cViewPr varScale="1">
        <p:scale>
          <a:sx n="104" d="100"/>
          <a:sy n="104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1.xlsx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764704"/>
            <a:ext cx="8229600" cy="3168352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Занятие с 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детьми 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старшей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группы на тему: «Повторение»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257003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Воспитатель: Малина Лилия Васильевна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Костя\Desktop\дверь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504" y="188640"/>
          <a:ext cx="8784978" cy="6480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8"/>
                <a:gridCol w="878498"/>
                <a:gridCol w="836794"/>
                <a:gridCol w="920201"/>
                <a:gridCol w="913576"/>
                <a:gridCol w="843420"/>
                <a:gridCol w="851020"/>
                <a:gridCol w="905975"/>
                <a:gridCol w="878498"/>
                <a:gridCol w="878498"/>
              </a:tblGrid>
              <a:tr h="7713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10</a:t>
                      </a:r>
                      <a:endParaRPr lang="ru-RU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099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494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099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099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099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099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099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Блок-схема: узел 4"/>
          <p:cNvSpPr/>
          <p:nvPr/>
        </p:nvSpPr>
        <p:spPr>
          <a:xfrm>
            <a:off x="899592" y="764704"/>
            <a:ext cx="288032" cy="31318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Блок-схема: узел 5"/>
          <p:cNvSpPr/>
          <p:nvPr/>
        </p:nvSpPr>
        <p:spPr>
          <a:xfrm>
            <a:off x="2555776" y="836712"/>
            <a:ext cx="313184" cy="31318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7" name="Блок-схема: узел 6"/>
          <p:cNvSpPr/>
          <p:nvPr/>
        </p:nvSpPr>
        <p:spPr>
          <a:xfrm>
            <a:off x="2555776" y="2492896"/>
            <a:ext cx="313184" cy="2880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8" name="Блок-схема: узел 7"/>
          <p:cNvSpPr/>
          <p:nvPr/>
        </p:nvSpPr>
        <p:spPr>
          <a:xfrm>
            <a:off x="2555776" y="3356992"/>
            <a:ext cx="313184" cy="2880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9" name="Блок-схема: узел 8"/>
          <p:cNvSpPr/>
          <p:nvPr/>
        </p:nvSpPr>
        <p:spPr>
          <a:xfrm>
            <a:off x="6084168" y="2420888"/>
            <a:ext cx="288032" cy="31318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0" name="Блок-схема: узел 9"/>
          <p:cNvSpPr/>
          <p:nvPr/>
        </p:nvSpPr>
        <p:spPr>
          <a:xfrm>
            <a:off x="2555776" y="5733256"/>
            <a:ext cx="313184" cy="31318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11" name="Блок-схема: узел 10"/>
          <p:cNvSpPr/>
          <p:nvPr/>
        </p:nvSpPr>
        <p:spPr>
          <a:xfrm>
            <a:off x="827584" y="5733256"/>
            <a:ext cx="288032" cy="31318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12" name="Блок-схема: узел 11"/>
          <p:cNvSpPr/>
          <p:nvPr/>
        </p:nvSpPr>
        <p:spPr>
          <a:xfrm>
            <a:off x="6084168" y="188640"/>
            <a:ext cx="288032" cy="2606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3" name="Блок-схема: узел 12"/>
          <p:cNvSpPr/>
          <p:nvPr/>
        </p:nvSpPr>
        <p:spPr>
          <a:xfrm>
            <a:off x="8676456" y="188640"/>
            <a:ext cx="288032" cy="2606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5" name="Блок-схема: узел 14"/>
          <p:cNvSpPr/>
          <p:nvPr/>
        </p:nvSpPr>
        <p:spPr>
          <a:xfrm>
            <a:off x="8604448" y="3284984"/>
            <a:ext cx="323528" cy="2880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 flipH="1">
          <a:off x="-828600" y="1340768"/>
          <a:ext cx="183380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Лист" r:id="rId4" imgW="5000558" imgH="200025" progId="Excel.Sheet.12">
                  <p:embed/>
                </p:oleObj>
              </mc:Choice>
              <mc:Fallback>
                <p:oleObj name="Лист" r:id="rId4" imgW="5000558" imgH="200025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-828600" y="1340768"/>
                        <a:ext cx="183380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88640"/>
          <a:ext cx="8640960" cy="648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864096"/>
                <a:gridCol w="864096"/>
                <a:gridCol w="864096"/>
                <a:gridCol w="864096"/>
                <a:gridCol w="864096"/>
                <a:gridCol w="864096"/>
                <a:gridCol w="864096"/>
                <a:gridCol w="864096"/>
                <a:gridCol w="864096"/>
              </a:tblGrid>
              <a:tr h="810090"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10090"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10090"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10090"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10090"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10090"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10090"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10090"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15616" y="908720"/>
            <a:ext cx="1728192" cy="49685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2636912"/>
            <a:ext cx="3456384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300192" y="188640"/>
            <a:ext cx="2592288" cy="32403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332640" y="328498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Костя\Desktop\освобожде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7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3888432" cy="666936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Жил-был царь. И была у него дочка-красавица. Вот уехал как-то царь по своим царским делам, а дочка дома осталась. Вышла она в сад погулять, а тут ветер налетел, подхватил царевну и унес в тридевятое царство, в тридесятое государство.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Костя\Desktop\принцесс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0"/>
            <a:ext cx="514806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Поехал ее искать жених-Иван Царевич. Едет день, едет два.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Костя\Desktop\ива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3528392" cy="6381328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Подъезжает к избушке на куриных ножках. Там Баба-яга живет. Рассказал Иван Царевич про свою беду. Баба яга помочь обещала.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Костя\Desktop\избуш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0"/>
            <a:ext cx="572412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3744416" cy="6336704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-Есть,- говорит,- у меня волшебное блюдечко. Покатаешь по нему яблочко, на секунду покажется то, что надо. Смотри! Сейчас увидишь карту секретную. Сможешь ее запомнить - найдешь свою царевну.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Костя\Desktop\яг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9" y="0"/>
            <a:ext cx="522007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603448"/>
            <a:ext cx="8229600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76672"/>
            <a:ext cx="9144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476672"/>
            <a:ext cx="9144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3419872" y="2492896"/>
            <a:ext cx="2473424" cy="139330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524328" y="476672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956376" y="4941168"/>
            <a:ext cx="914400" cy="136815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588224" y="4941168"/>
            <a:ext cx="914400" cy="136815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467544" y="5085184"/>
            <a:ext cx="1060704" cy="9144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53136"/>
          </a:xfrm>
        </p:spPr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5122" name="Picture 2" descr="C:\Users\Костя\Desktop\камн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2463006"/>
            <a:ext cx="9144000" cy="4394994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4067944" y="404664"/>
            <a:ext cx="2088232" cy="914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95536" y="1772816"/>
            <a:ext cx="2390056" cy="914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2051720" y="2276872"/>
            <a:ext cx="2642592" cy="914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300192" y="2636912"/>
            <a:ext cx="2016224" cy="93610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660232" y="1988840"/>
            <a:ext cx="2232248" cy="698376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3851920" y="2924944"/>
            <a:ext cx="2520280" cy="914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292080" y="1196752"/>
            <a:ext cx="2267744" cy="914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2411760" y="1196752"/>
            <a:ext cx="2880320" cy="108012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539552" y="2924944"/>
            <a:ext cx="2354560" cy="914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4427984" y="1988840"/>
            <a:ext cx="2304256" cy="98640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Костя\Desktop\замо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Костя\Desktop\лабирин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205</TotalTime>
  <Words>160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Поток</vt:lpstr>
      <vt:lpstr>Лист</vt:lpstr>
      <vt:lpstr>Занятие с детьми старшей группы на тему: «Повторение»</vt:lpstr>
      <vt:lpstr>   Жил-был царь. И была у него дочка-красавица. Вот уехал как-то царь по своим царским делам, а дочка дома осталась. Вышла она в сад погулять, а тут ветер налетел, подхватил царевну и унес в тридевятое царство, в тридесятое государство.</vt:lpstr>
      <vt:lpstr>    Поехал ее искать жених-Иван Царевич. Едет день, едет два. </vt:lpstr>
      <vt:lpstr>   Подъезжает к избушке на куриных ножках. Там Баба-яга живет. Рассказал Иван Царевич про свою беду. Баба яга помочь обещала.</vt:lpstr>
      <vt:lpstr> -Есть,- говорит,- у меня волшебное блюдечко. Покатаешь по нему яблочко, на секунду покажется то, что надо. Смотри! Сейчас увидишь карту секретную. Сможешь ее запомнить - найдешь свою царевну.</vt:lpstr>
      <vt:lpstr>Презентация PowerPoint</vt:lpstr>
      <vt:lpstr>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Костя</dc:creator>
  <cp:lastModifiedBy>Костя</cp:lastModifiedBy>
  <cp:revision>21</cp:revision>
  <dcterms:created xsi:type="dcterms:W3CDTF">2014-05-11T11:46:55Z</dcterms:created>
  <dcterms:modified xsi:type="dcterms:W3CDTF">2014-11-04T08:06:35Z</dcterms:modified>
</cp:coreProperties>
</file>