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7" r:id="rId3"/>
    <p:sldId id="258" r:id="rId4"/>
    <p:sldId id="290" r:id="rId5"/>
    <p:sldId id="260" r:id="rId6"/>
    <p:sldId id="291" r:id="rId7"/>
    <p:sldId id="264" r:id="rId8"/>
    <p:sldId id="265" r:id="rId9"/>
    <p:sldId id="293" r:id="rId10"/>
    <p:sldId id="285" r:id="rId11"/>
    <p:sldId id="289" r:id="rId12"/>
    <p:sldId id="294" r:id="rId13"/>
    <p:sldId id="268" r:id="rId14"/>
    <p:sldId id="269" r:id="rId15"/>
    <p:sldId id="270" r:id="rId16"/>
    <p:sldId id="275" r:id="rId17"/>
    <p:sldId id="276" r:id="rId18"/>
    <p:sldId id="296" r:id="rId19"/>
    <p:sldId id="278" r:id="rId20"/>
    <p:sldId id="279" r:id="rId21"/>
    <p:sldId id="280" r:id="rId22"/>
    <p:sldId id="298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E95"/>
    <a:srgbClr val="7F63A1"/>
    <a:srgbClr val="42CEAD"/>
    <a:srgbClr val="F2545F"/>
    <a:srgbClr val="FFFF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DF1D-E2D1-45A0-AC87-F2D46A1CF42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357A-9961-4C76-86BC-908E0E694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подготовка руки к письму 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 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196752"/>
            <a:ext cx="4929222" cy="367240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algn="ctr">
              <a:lnSpc>
                <a:spcPct val="120000"/>
              </a:lnSpc>
              <a:buNone/>
            </a:pPr>
            <a:r>
              <a:rPr lang="ru-RU" sz="1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ПОДГОТОВКА </a:t>
            </a:r>
            <a:endParaRPr lang="ru-RU" sz="1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  <a:p>
            <a:pPr marL="0" algn="ctr">
              <a:lnSpc>
                <a:spcPct val="170000"/>
              </a:lnSpc>
              <a:buNone/>
            </a:pPr>
            <a:r>
              <a:rPr lang="ru-RU" sz="1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РУКИ </a:t>
            </a:r>
            <a:r>
              <a:rPr lang="ru-RU" sz="1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1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1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К ПИСЬМУ 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2643182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ОРИГАМИ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1857364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Способствует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3600" i="1" dirty="0" smtClean="0">
                <a:solidFill>
                  <a:srgbClr val="0070C0"/>
                </a:solidFill>
              </a:rPr>
              <a:t>развитию мышления, </a:t>
            </a:r>
          </a:p>
          <a:p>
            <a:pPr algn="ctr"/>
            <a:r>
              <a:rPr lang="ru-RU" sz="3600" i="1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учит</a:t>
            </a:r>
            <a:r>
              <a:rPr lang="ru-RU" sz="3600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3600" i="1" dirty="0" smtClean="0">
                <a:solidFill>
                  <a:srgbClr val="0070C0"/>
                </a:solidFill>
              </a:rPr>
              <a:t>складывать бумагу </a:t>
            </a:r>
          </a:p>
          <a:p>
            <a:pPr algn="ctr"/>
            <a:r>
              <a:rPr lang="ru-RU" sz="3600" i="1" dirty="0" smtClean="0">
                <a:solidFill>
                  <a:srgbClr val="0070C0"/>
                </a:solidFill>
              </a:rPr>
              <a:t>в разных направлениях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3872222" cy="3592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F:\Фото\IMG_148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996952"/>
            <a:ext cx="3888432" cy="362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944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5" y="1142984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ГРАФИЧЕСКИЕ ДИКТАНТЫ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142984"/>
            <a:ext cx="5857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Р</a:t>
            </a:r>
            <a:r>
              <a:rPr lang="ru-RU" sz="3600" dirty="0" smtClean="0">
                <a:solidFill>
                  <a:srgbClr val="0070C0"/>
                </a:solidFill>
              </a:rPr>
              <a:t>азвивают внимательность, умение слушать воспитателя, не отвлекаться во время занятий, умению ориентироваться на листе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( вправо, влево, вверх, вниз, наискосок)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047528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От точки проводим 8 клеток вправо, 2 клетки вверх,4 клеткивправо,5 клеток вниз, 4 клетки влево,2 клетки вверх, 4 клетки влево, 3 клетки вниз,1 клетка влево, 1 клетка вверх,1 клетка влево,1 клетка вниз, 1 клетка влево, 3 клетки вверх, 1 клетка влево, 1 клетка вверх и что у нас получилось?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527175"/>
            <a:ext cx="358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Диктант для родителей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2643183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dirty="0" smtClean="0">
                <a:solidFill>
                  <a:srgbClr val="7030A0"/>
                </a:solidFill>
              </a:rPr>
              <a:t>НИТКОПИСЬ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214422"/>
            <a:ext cx="57864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4000" i="1" dirty="0" smtClean="0"/>
          </a:p>
          <a:p>
            <a:pPr>
              <a:defRPr/>
            </a:pPr>
            <a:endParaRPr lang="ru-RU" sz="4000" i="1" dirty="0" smtClean="0"/>
          </a:p>
          <a:p>
            <a:pPr>
              <a:defRPr/>
            </a:pPr>
            <a:r>
              <a:rPr lang="ru-RU" sz="4000" i="1" dirty="0">
                <a:solidFill>
                  <a:srgbClr val="0070C0"/>
                </a:solidFill>
              </a:rPr>
              <a:t>В</a:t>
            </a:r>
            <a:r>
              <a:rPr lang="ru-RU" sz="4000" i="1" dirty="0" smtClean="0">
                <a:solidFill>
                  <a:srgbClr val="0070C0"/>
                </a:solidFill>
              </a:rPr>
              <a:t>ыкладывание нитками контура рисунка на бархатной бумаге контрастного цвета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сканирование00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612912"/>
            <a:ext cx="5904656" cy="5696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1AAE9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717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5" y="2500306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/>
              <a:t>. </a:t>
            </a:r>
            <a:r>
              <a:rPr lang="ru-RU" sz="7200" dirty="0" smtClean="0">
                <a:solidFill>
                  <a:srgbClr val="7030A0"/>
                </a:solidFill>
              </a:rPr>
              <a:t>ШТРИХОВКА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1142984"/>
            <a:ext cx="5857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Уже доказано, что развитие руки находится в тесной связи с </a:t>
            </a:r>
            <a:r>
              <a:rPr lang="ru-RU" sz="3200" b="1" i="1" dirty="0" smtClean="0">
                <a:solidFill>
                  <a:srgbClr val="0070C0"/>
                </a:solidFill>
              </a:rPr>
              <a:t>развитием речи </a:t>
            </a:r>
            <a:r>
              <a:rPr lang="ru-RU" sz="3200" b="1" dirty="0" smtClean="0">
                <a:solidFill>
                  <a:srgbClr val="0070C0"/>
                </a:solidFill>
              </a:rPr>
              <a:t>и </a:t>
            </a:r>
            <a:r>
              <a:rPr lang="ru-RU" sz="3200" b="1" i="1" dirty="0" smtClean="0">
                <a:solidFill>
                  <a:srgbClr val="0070C0"/>
                </a:solidFill>
              </a:rPr>
              <a:t>мышления </a:t>
            </a:r>
            <a:r>
              <a:rPr lang="ru-RU" sz="3200" b="1" dirty="0" smtClean="0">
                <a:solidFill>
                  <a:srgbClr val="0070C0"/>
                </a:solidFill>
              </a:rPr>
              <a:t>ребенка. Поэтому работа по развитию мелкой моторики должна начинаться задолго до поступления ребенка в школу.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142984"/>
            <a:ext cx="578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Штриховка</a:t>
            </a:r>
            <a:r>
              <a:rPr lang="ru-RU" sz="3200" dirty="0" smtClean="0"/>
              <a:t> -</a:t>
            </a:r>
            <a:r>
              <a:rPr lang="ru-RU" sz="3200" dirty="0" smtClean="0">
                <a:solidFill>
                  <a:srgbClr val="0070C0"/>
                </a:solidFill>
              </a:rPr>
              <a:t> одно из важнейших упражнений. Овладевая механизмом письма, дети вырабатывают такую уверенность штриха, что когда они приступят к письму в тетрадях, у них это будет получаться как у человека, много писавшего.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1142985"/>
            <a:ext cx="604867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Правила штриховки: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Штриховать только в заданном направлении. 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Не выходить за контуры фигуры. 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Соблюдать параллельность линий. 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Не сближать штрихи, расстояние между ними должно быть 0,5 см. 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Выполняются на нелинованной бумаге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:\Documents and Settings\Администратор\Мои документы\Фото\124_1311\IMG_14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13613" y="242325"/>
            <a:ext cx="4098347" cy="275462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3" descr="C:\Documents and Settings\Администратор\Мои документы\Фото\124_1311\IMG_1457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1213740" y="3265003"/>
            <a:ext cx="3646292" cy="261226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2" descr="C:\Documents and Settings\Администратор\Мои документы\Фото\124_1311\IMG_14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1986" y="692696"/>
            <a:ext cx="3796438" cy="2866664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5" descr="C:\Documents and Settings\Администратор\Мои документы\Фото\124_1311\IMG_1458.JPG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/>
        </p:blipFill>
        <p:spPr bwMode="auto">
          <a:xfrm>
            <a:off x="5071387" y="3933056"/>
            <a:ext cx="3893101" cy="280831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8036" y="-29277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3" y="1772816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СПАСИБО ЗА ВНИМАНИЕ!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5" name="Picture 6" descr="F:\ВЫПУСКНОЙ-УЛЫБКА\хлопки в ладоши- анимация 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5" y="1142984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РИСОВАНИЕ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Documents and Settings\Администратор\Мои документы\Фото\124_1311\IMG_1477.JPG"/>
          <p:cNvPicPr>
            <a:picLocks noChangeAspect="1" noChangeArrowheads="1"/>
          </p:cNvPicPr>
          <p:nvPr/>
        </p:nvPicPr>
        <p:blipFill>
          <a:blip r:embed="rId2" cstate="screen"/>
          <a:srcRect t="-1282"/>
          <a:stretch>
            <a:fillRect/>
          </a:stretch>
        </p:blipFill>
        <p:spPr bwMode="auto">
          <a:xfrm>
            <a:off x="323528" y="332656"/>
            <a:ext cx="4248472" cy="3835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3" descr="C:\Documents and Settings\Администратор\Мои документы\Фото\124_1311\IMG_14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698634"/>
            <a:ext cx="3672408" cy="3934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39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1214422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7030A0"/>
                </a:solidFill>
              </a:rPr>
              <a:t>АППЛИКАЦИЯ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Documents and Settings\Администратор\Мои документы\Фото\124_1311\IMG_14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00272" y="2560540"/>
            <a:ext cx="3848192" cy="3964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2545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3" descr="C:\Documents and Settings\Администратор\Мои документы\Фото\124_1311\IMG_14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7" y="188640"/>
            <a:ext cx="3724689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404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1214422"/>
            <a:ext cx="5715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РАБОТА С БУМАГОЙ</a:t>
            </a:r>
            <a:br>
              <a:rPr lang="ru-RU" sz="7200" dirty="0" smtClean="0">
                <a:solidFill>
                  <a:srgbClr val="7030A0"/>
                </a:solidFill>
              </a:rPr>
            </a:b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Мои документы\шаблон с карандашами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9128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071678"/>
            <a:ext cx="5786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</a:rPr>
              <a:t>Р</a:t>
            </a:r>
            <a:r>
              <a:rPr lang="ru-RU" sz="4000" dirty="0" smtClean="0">
                <a:solidFill>
                  <a:srgbClr val="0070C0"/>
                </a:solidFill>
              </a:rPr>
              <a:t>азвивает мелкую моторику пальцев рук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Администратор\Мои документы\Фото\124_1311\IMG_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826072" cy="5990327"/>
          </a:xfrm>
          <a:prstGeom prst="ellipse">
            <a:avLst/>
          </a:prstGeom>
          <a:ln w="190500" cap="rnd">
            <a:solidFill>
              <a:srgbClr val="7F63A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5157192"/>
            <a:ext cx="4428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Ксении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4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231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2014-01-08T22:13:54Z</dcterms:created>
  <dcterms:modified xsi:type="dcterms:W3CDTF">2015-01-31T23:03:59Z</dcterms:modified>
</cp:coreProperties>
</file>