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  <p:sldMasterId id="2147483744" r:id="rId4"/>
    <p:sldMasterId id="2147483756" r:id="rId5"/>
    <p:sldMasterId id="2147483780" r:id="rId6"/>
    <p:sldMasterId id="2147483792" r:id="rId7"/>
    <p:sldMasterId id="2147483804" r:id="rId8"/>
    <p:sldMasterId id="2147483816" r:id="rId9"/>
    <p:sldMasterId id="2147483840" r:id="rId10"/>
    <p:sldMasterId id="2147483852" r:id="rId11"/>
    <p:sldMasterId id="2147483864" r:id="rId12"/>
    <p:sldMasterId id="2147483876" r:id="rId13"/>
  </p:sldMasterIdLst>
  <p:sldIdLst>
    <p:sldId id="256" r:id="rId14"/>
    <p:sldId id="258" r:id="rId15"/>
    <p:sldId id="263" r:id="rId16"/>
    <p:sldId id="301" r:id="rId17"/>
    <p:sldId id="259" r:id="rId18"/>
    <p:sldId id="306" r:id="rId19"/>
    <p:sldId id="257" r:id="rId20"/>
    <p:sldId id="275" r:id="rId21"/>
    <p:sldId id="298" r:id="rId22"/>
    <p:sldId id="272" r:id="rId23"/>
    <p:sldId id="277" r:id="rId24"/>
    <p:sldId id="291" r:id="rId25"/>
    <p:sldId id="297" r:id="rId26"/>
    <p:sldId id="299" r:id="rId27"/>
    <p:sldId id="305" r:id="rId28"/>
    <p:sldId id="308" r:id="rId29"/>
    <p:sldId id="304" r:id="rId30"/>
    <p:sldId id="280" r:id="rId31"/>
    <p:sldId id="309" r:id="rId32"/>
    <p:sldId id="293" r:id="rId33"/>
    <p:sldId id="307" r:id="rId34"/>
    <p:sldId id="279" r:id="rId3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2B00"/>
    <a:srgbClr val="CE9C60"/>
    <a:srgbClr val="673105"/>
    <a:srgbClr val="FFD54F"/>
    <a:srgbClr val="993300"/>
    <a:srgbClr val="281302"/>
    <a:srgbClr val="990000"/>
    <a:srgbClr val="FF9966"/>
    <a:srgbClr val="C488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9"/>
    </mc:Choice>
    <mc:Fallback>
      <c:style val="39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2355886069796"/>
          <c:y val="0.15747293578851221"/>
          <c:w val="0.86830113249732677"/>
          <c:h val="0.367697879987087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Лист1!$A$2:$A$9</c:f>
              <c:strCache>
                <c:ptCount val="8"/>
                <c:pt idx="0">
                  <c:v>Звукопроизношение</c:v>
                </c:pt>
                <c:pt idx="1">
                  <c:v>фонематический слух</c:v>
                </c:pt>
                <c:pt idx="2">
                  <c:v>словарный запас</c:v>
                </c:pt>
                <c:pt idx="3">
                  <c:v>грамматический строй</c:v>
                </c:pt>
                <c:pt idx="4">
                  <c:v>связная речь</c:v>
                </c:pt>
                <c:pt idx="5">
                  <c:v>простр.ориент.</c:v>
                </c:pt>
                <c:pt idx="6">
                  <c:v>артикуляц.моторика</c:v>
                </c:pt>
                <c:pt idx="7">
                  <c:v>мелкая моторика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2.6</c:v>
                </c:pt>
                <c:pt idx="1">
                  <c:v>2.5</c:v>
                </c:pt>
                <c:pt idx="2">
                  <c:v>2.8</c:v>
                </c:pt>
                <c:pt idx="3">
                  <c:v>2.7</c:v>
                </c:pt>
                <c:pt idx="4">
                  <c:v>2.8</c:v>
                </c:pt>
                <c:pt idx="5">
                  <c:v>2.9</c:v>
                </c:pt>
                <c:pt idx="6">
                  <c:v>2.8</c:v>
                </c:pt>
                <c:pt idx="7">
                  <c:v>2.8</c:v>
                </c:pt>
              </c:numCache>
            </c:numRef>
          </c:val>
        </c:ser>
        <c:ser>
          <c:idx val="3"/>
          <c:order val="1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Лист1!$A$2:$A$9</c:f>
              <c:strCache>
                <c:ptCount val="8"/>
                <c:pt idx="0">
                  <c:v>Звукопроизношение</c:v>
                </c:pt>
                <c:pt idx="1">
                  <c:v>фонематический слух</c:v>
                </c:pt>
                <c:pt idx="2">
                  <c:v>словарный запас</c:v>
                </c:pt>
                <c:pt idx="3">
                  <c:v>грамматический строй</c:v>
                </c:pt>
                <c:pt idx="4">
                  <c:v>связная речь</c:v>
                </c:pt>
                <c:pt idx="5">
                  <c:v>простр.ориент.</c:v>
                </c:pt>
                <c:pt idx="6">
                  <c:v>артикуляц.моторика</c:v>
                </c:pt>
                <c:pt idx="7">
                  <c:v>мелкая моторика</c:v>
                </c:pt>
              </c:strCache>
            </c:strRef>
          </c:cat>
          <c:val>
            <c:numRef>
              <c:f>Лист1!$E$2:$E$9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490688"/>
        <c:axId val="123492608"/>
      </c:barChart>
      <c:catAx>
        <c:axId val="123490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Параметры обследования</a:t>
                </a:r>
              </a:p>
            </c:rich>
          </c:tx>
          <c:layout>
            <c:manualLayout>
              <c:xMode val="edge"/>
              <c:yMode val="edge"/>
              <c:x val="0.30217259557681203"/>
              <c:y val="0.87880564083665502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3492608"/>
        <c:crosses val="autoZero"/>
        <c:auto val="1"/>
        <c:lblAlgn val="ctr"/>
        <c:lblOffset val="100"/>
        <c:noMultiLvlLbl val="0"/>
      </c:catAx>
      <c:valAx>
        <c:axId val="12349260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/>
                  <a:t>Баллы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234906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  <a:r>
              <a:rPr lang="ru-RU" sz="1800" i="1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знания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63545477705542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теоретические знания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rgbClr val="FFD54F"/>
              </a:solidFill>
            </c:spPr>
          </c:dPt>
          <c:dLbls>
            <c:dLbl>
              <c:idx val="0"/>
              <c:layout>
                <c:manualLayout>
                  <c:x val="-0.18285517008831378"/>
                  <c:y val="-0.16641206532607489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869237726022644"/>
                  <c:y val="9.653275239949184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владеют полностью</c:v>
                </c:pt>
                <c:pt idx="1">
                  <c:v>владеют частично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</c:v>
                </c:pt>
                <c:pt idx="1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9.6795775128299621E-2"/>
          <c:y val="0.80952760482329666"/>
          <c:w val="0.54118304593836553"/>
          <c:h val="0.1418888239470976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 умения</a:t>
            </a:r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14635454777055423"/>
          <c:y val="0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теоретические знания</c:v>
                </c:pt>
              </c:strCache>
            </c:strRef>
          </c:tx>
          <c:spPr>
            <a:solidFill>
              <a:srgbClr val="FFD54F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22307974552535098"/>
                  <c:y val="-0.1280709148258889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725039810391438"/>
                  <c:y val="0.1016449057995166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владеют полностью</c:v>
                </c:pt>
                <c:pt idx="1">
                  <c:v>владеют частично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</c:v>
                </c:pt>
                <c:pt idx="1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5.3477001580721092E-2"/>
          <c:y val="0.82486406502337106"/>
          <c:w val="0.62782059303352256"/>
          <c:h val="0.14188882394709768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владеют частично</c:v>
                </c:pt>
              </c:strCache>
            </c:strRef>
          </c:tx>
          <c:spPr>
            <a:solidFill>
              <a:srgbClr val="FFFF5B"/>
            </a:solidFill>
            <a:ln>
              <a:solidFill>
                <a:srgbClr val="822B00"/>
              </a:solidFill>
            </a:ln>
            <a:scene3d>
              <a:camera prst="orthographicFront"/>
              <a:lightRig rig="threePt" dir="t"/>
            </a:scene3d>
            <a:sp3d prstMaterial="matte">
              <a:bevelT w="127000" h="63500" prst="artDeco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теоретические знания</c:v>
                </c:pt>
                <c:pt idx="1">
                  <c:v>практические умения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</c:v>
                </c:pt>
                <c:pt idx="1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владеют полностью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822B00"/>
              </a:solidFill>
            </a:ln>
            <a:scene3d>
              <a:camera prst="orthographicFront"/>
              <a:lightRig rig="threePt" dir="t"/>
            </a:scene3d>
            <a:sp3d prstMaterial="matte">
              <a:bevelT w="127000" h="63500" prst="artDeco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теоретические знания</c:v>
                </c:pt>
                <c:pt idx="1">
                  <c:v>практические умения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87</c:v>
                </c:pt>
                <c:pt idx="1">
                  <c:v>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38287744"/>
        <c:axId val="138289536"/>
      </c:barChart>
      <c:catAx>
        <c:axId val="138287744"/>
        <c:scaling>
          <c:orientation val="minMax"/>
        </c:scaling>
        <c:delete val="0"/>
        <c:axPos val="b"/>
        <c:majorTickMark val="none"/>
        <c:minorTickMark val="none"/>
        <c:tickLblPos val="nextTo"/>
        <c:crossAx val="138289536"/>
        <c:crosses val="autoZero"/>
        <c:auto val="1"/>
        <c:lblAlgn val="ctr"/>
        <c:lblOffset val="100"/>
        <c:noMultiLvlLbl val="0"/>
      </c:catAx>
      <c:valAx>
        <c:axId val="1382895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38287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владеют частично</c:v>
                </c:pt>
              </c:strCache>
            </c:strRef>
          </c:tx>
          <c:spPr>
            <a:solidFill>
              <a:srgbClr val="FFFF5B"/>
            </a:solidFill>
            <a:ln>
              <a:solidFill>
                <a:srgbClr val="822B00"/>
              </a:solidFill>
            </a:ln>
            <a:scene3d>
              <a:camera prst="orthographicFront"/>
              <a:lightRig rig="glow" dir="t">
                <a:rot lat="0" lon="0" rev="4800000"/>
              </a:lightRig>
            </a:scene3d>
            <a:sp3d prstMaterial="matte">
              <a:bevelT w="127000" h="63500" prst="artDeco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теоретические знания</c:v>
                </c:pt>
                <c:pt idx="1">
                  <c:v>практические умения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</c:v>
                </c:pt>
                <c:pt idx="1">
                  <c:v>36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владеют полностью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822B00"/>
              </a:solidFill>
            </a:ln>
            <a:scene3d>
              <a:camera prst="orthographicFront"/>
              <a:lightRig rig="threePt" dir="t"/>
            </a:scene3d>
            <a:sp3d prstMaterial="matte">
              <a:bevelT w="127000" h="63500" prst="artDeco"/>
            </a:sp3d>
          </c:spPr>
          <c:invertIfNegative val="0"/>
          <c:cat>
            <c:strRef>
              <c:f>Лист1!$A$2:$A$3</c:f>
              <c:strCache>
                <c:ptCount val="2"/>
                <c:pt idx="0">
                  <c:v>теоретические знания</c:v>
                </c:pt>
                <c:pt idx="1">
                  <c:v>практические умения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68</c:v>
                </c:pt>
                <c:pt idx="1">
                  <c:v>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43287040"/>
        <c:axId val="143288576"/>
      </c:barChart>
      <c:catAx>
        <c:axId val="143287040"/>
        <c:scaling>
          <c:orientation val="minMax"/>
        </c:scaling>
        <c:delete val="0"/>
        <c:axPos val="b"/>
        <c:majorTickMark val="none"/>
        <c:minorTickMark val="none"/>
        <c:tickLblPos val="nextTo"/>
        <c:crossAx val="143288576"/>
        <c:crosses val="autoZero"/>
        <c:auto val="1"/>
        <c:lblAlgn val="ctr"/>
        <c:lblOffset val="100"/>
        <c:noMultiLvlLbl val="0"/>
      </c:catAx>
      <c:valAx>
        <c:axId val="14328857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1432870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366639933897151"/>
          <c:y val="5.3279489911870682E-2"/>
          <c:w val="0.73454409020466649"/>
          <c:h val="0.468355222109833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cat>
            <c:strRef>
              <c:f>Лист1!$A$2:$A$9</c:f>
              <c:strCache>
                <c:ptCount val="8"/>
                <c:pt idx="0">
                  <c:v>фонематические процессы</c:v>
                </c:pt>
                <c:pt idx="1">
                  <c:v>словарный запас</c:v>
                </c:pt>
                <c:pt idx="2">
                  <c:v>грамматический строй</c:v>
                </c:pt>
                <c:pt idx="3">
                  <c:v>связная речь</c:v>
                </c:pt>
                <c:pt idx="4">
                  <c:v>простр.ориентировка</c:v>
                </c:pt>
                <c:pt idx="5">
                  <c:v>артикуляц.моторика</c:v>
                </c:pt>
                <c:pt idx="6">
                  <c:v>мелкая моторика</c:v>
                </c:pt>
                <c:pt idx="7">
                  <c:v>звукопроизношение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2.6</c:v>
                </c:pt>
                <c:pt idx="1">
                  <c:v>2.6</c:v>
                </c:pt>
                <c:pt idx="2">
                  <c:v>2.8</c:v>
                </c:pt>
                <c:pt idx="3">
                  <c:v>2.9</c:v>
                </c:pt>
                <c:pt idx="4">
                  <c:v>2.8</c:v>
                </c:pt>
                <c:pt idx="5">
                  <c:v>2.8</c:v>
                </c:pt>
                <c:pt idx="6">
                  <c:v>2.8</c:v>
                </c:pt>
                <c:pt idx="7">
                  <c:v>2.6</c:v>
                </c:pt>
              </c:numCache>
            </c:numRef>
          </c:val>
        </c:ser>
        <c:ser>
          <c:idx val="2"/>
          <c:order val="1"/>
          <c:tx>
            <c:strRef>
              <c:f>Лист1!$D$1</c:f>
              <c:strCache>
                <c:ptCount val="1"/>
                <c:pt idx="0">
                  <c:v>конец года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5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6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cat>
            <c:strRef>
              <c:f>Лист1!$A$2:$A$9</c:f>
              <c:strCache>
                <c:ptCount val="8"/>
                <c:pt idx="0">
                  <c:v>фонематические процессы</c:v>
                </c:pt>
                <c:pt idx="1">
                  <c:v>словарный запас</c:v>
                </c:pt>
                <c:pt idx="2">
                  <c:v>грамматический строй</c:v>
                </c:pt>
                <c:pt idx="3">
                  <c:v>связная речь</c:v>
                </c:pt>
                <c:pt idx="4">
                  <c:v>простр.ориентировка</c:v>
                </c:pt>
                <c:pt idx="5">
                  <c:v>артикуляц.моторика</c:v>
                </c:pt>
                <c:pt idx="6">
                  <c:v>мелкая моторика</c:v>
                </c:pt>
                <c:pt idx="7">
                  <c:v>звукопроизношение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3.8</c:v>
                </c:pt>
                <c:pt idx="1">
                  <c:v>3.9</c:v>
                </c:pt>
                <c:pt idx="2">
                  <c:v>3.8</c:v>
                </c:pt>
                <c:pt idx="3">
                  <c:v>3.8</c:v>
                </c:pt>
                <c:pt idx="4">
                  <c:v>3.9</c:v>
                </c:pt>
                <c:pt idx="5">
                  <c:v>3.9</c:v>
                </c:pt>
                <c:pt idx="6">
                  <c:v>3.9</c:v>
                </c:pt>
                <c:pt idx="7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347712"/>
        <c:axId val="143349248"/>
      </c:barChart>
      <c:catAx>
        <c:axId val="14334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3349248"/>
        <c:crosses val="autoZero"/>
        <c:auto val="1"/>
        <c:lblAlgn val="ctr"/>
        <c:lblOffset val="100"/>
        <c:noMultiLvlLbl val="0"/>
      </c:catAx>
      <c:valAx>
        <c:axId val="1433492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433477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643099448460531"/>
          <c:y val="0.78776047124641491"/>
          <c:w val="0.17563314528140941"/>
          <c:h val="0.15471677657690597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_rels/drawing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jpe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image" Target="../media/image29.jpeg"/><Relationship Id="rId4" Type="http://schemas.openxmlformats.org/officeDocument/2006/relationships/image" Target="../media/image32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8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microsoft.com/office/2007/relationships/hdphoto" Target="../media/hdphoto3.wdp"/><Relationship Id="rId5" Type="http://schemas.openxmlformats.org/officeDocument/2006/relationships/image" Target="../media/image11.jpeg"/><Relationship Id="rId10" Type="http://schemas.microsoft.com/office/2007/relationships/hdphoto" Target="../media/hdphoto5.wdp"/><Relationship Id="rId4" Type="http://schemas.openxmlformats.org/officeDocument/2006/relationships/image" Target="../media/image10.jpeg"/><Relationship Id="rId9" Type="http://schemas.openxmlformats.org/officeDocument/2006/relationships/image" Target="../media/image13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4BCDCD-117C-4356-930F-74E069FEA937}" type="doc">
      <dgm:prSet loTypeId="urn:microsoft.com/office/officeart/2008/layout/PictureAccentList" loCatId="picture" qsTypeId="urn:microsoft.com/office/officeart/2005/8/quickstyle/simple3" qsCatId="simple" csTypeId="urn:microsoft.com/office/officeart/2005/8/colors/accent6_2" csCatId="accent6" phldr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</dgm:spPr>
      <dgm:t>
        <a:bodyPr/>
        <a:lstStyle/>
        <a:p>
          <a:endParaRPr lang="ru-RU"/>
        </a:p>
      </dgm:t>
    </dgm:pt>
    <dgm:pt modelId="{34914E80-F916-48DC-AEA0-2A8D491CC596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r>
            <a:rPr lang="ru-RU" sz="36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Актуальность</a:t>
          </a:r>
          <a:endParaRPr lang="ru-RU" sz="3600" b="1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2A066B-3972-454A-A440-84A0A2FB6EEE}" type="parTrans" cxnId="{BE2C12A4-A3DD-4C88-B58D-35470F6B6B8B}">
      <dgm:prSet/>
      <dgm:spPr/>
      <dgm:t>
        <a:bodyPr/>
        <a:lstStyle/>
        <a:p>
          <a:endParaRPr lang="ru-RU"/>
        </a:p>
      </dgm:t>
    </dgm:pt>
    <dgm:pt modelId="{27914BCD-34EE-4829-835D-6EC78DE3383D}" type="sibTrans" cxnId="{BE2C12A4-A3DD-4C88-B58D-35470F6B6B8B}">
      <dgm:prSet/>
      <dgm:spPr/>
      <dgm:t>
        <a:bodyPr/>
        <a:lstStyle/>
        <a:p>
          <a:endParaRPr lang="ru-RU"/>
        </a:p>
      </dgm:t>
    </dgm:pt>
    <dgm:pt modelId="{2CC62F00-E1FB-4B5B-97AD-2C25AE0EE5DF}">
      <dgm:prSet phldrT="[Текст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pPr algn="ctr">
            <a:lnSpc>
              <a:spcPct val="130000"/>
            </a:lnSpc>
            <a:spcAft>
              <a:spcPts val="0"/>
            </a:spcAft>
          </a:pPr>
          <a:r>
            <a:rPr lang="ru-RU" sz="2000" b="1" i="1" u="none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Теория и практика логопедической работы убедительно доказывают, что развитие фонематических процессов положительно влияет на становление всей речевой системы в целом. Эффективная и стойкая коррекция дефектов произношения ( звукопроизношения, звуконаполняемости слогов, структуры слов) может быть возможна только при опережающем формировании фонематического восприятия.</a:t>
          </a:r>
          <a:endParaRPr lang="ru-RU" sz="2000" b="1" i="1" u="none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3FC9EA9-6860-4771-A56E-B917B48847A9}" type="sibTrans" cxnId="{7C6692FE-FCB4-4467-BF3D-4163F6769F10}">
      <dgm:prSet/>
      <dgm:spPr/>
      <dgm:t>
        <a:bodyPr/>
        <a:lstStyle/>
        <a:p>
          <a:endParaRPr lang="ru-RU"/>
        </a:p>
      </dgm:t>
    </dgm:pt>
    <dgm:pt modelId="{BB011D2A-1619-4670-BB4E-FD8E608E962A}" type="parTrans" cxnId="{7C6692FE-FCB4-4467-BF3D-4163F6769F10}">
      <dgm:prSet/>
      <dgm:spPr/>
      <dgm:t>
        <a:bodyPr/>
        <a:lstStyle/>
        <a:p>
          <a:endParaRPr lang="ru-RU"/>
        </a:p>
      </dgm:t>
    </dgm:pt>
    <dgm:pt modelId="{DB284846-D719-40FE-9B93-75FEBFBA3F45}" type="pres">
      <dgm:prSet presAssocID="{4D4BCDCD-117C-4356-930F-74E069FEA937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41CC6A8-3D88-4DDC-A025-749CE1D00A03}" type="pres">
      <dgm:prSet presAssocID="{34914E80-F916-48DC-AEA0-2A8D491CC596}" presName="root" presStyleCnt="0">
        <dgm:presLayoutVars>
          <dgm:chMax/>
          <dgm:chPref val="4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</dgm:pt>
    <dgm:pt modelId="{D5A107E6-3600-4E9D-9A07-8E2603F82B47}" type="pres">
      <dgm:prSet presAssocID="{34914E80-F916-48DC-AEA0-2A8D491CC596}" presName="rootComposite" presStyleCnt="0">
        <dgm:presLayoutVars/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</dgm:pt>
    <dgm:pt modelId="{77436429-BE6B-4D03-87F5-8036D50F39CC}" type="pres">
      <dgm:prSet presAssocID="{34914E80-F916-48DC-AEA0-2A8D491CC596}" presName="rootText" presStyleLbl="node0" presStyleIdx="0" presStyleCnt="1" custScaleY="76914" custLinFactNeighborX="1078" custLinFactNeighborY="-51143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85E03260-BB9D-4295-80E9-4A2A5032E1B4}" type="pres">
      <dgm:prSet presAssocID="{34914E80-F916-48DC-AEA0-2A8D491CC596}" presName="childShap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</dgm:pt>
    <dgm:pt modelId="{78494FC5-A71A-4085-8E5F-40D2A02C2DDD}" type="pres">
      <dgm:prSet presAssocID="{2CC62F00-E1FB-4B5B-97AD-2C25AE0EE5DF}" presName="childComposite" presStyleCnt="0">
        <dgm:presLayoutVars>
          <dgm:chMax val="0"/>
          <dgm:chPref val="0"/>
        </dgm:presLayoutVars>
      </dgm:prSet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</dgm:pt>
    <dgm:pt modelId="{9954B638-68FD-4098-B17A-3BA2507C449C}" type="pres">
      <dgm:prSet presAssocID="{2CC62F00-E1FB-4B5B-97AD-2C25AE0EE5DF}" presName="Image" presStyleLbl="node1" presStyleIdx="0" presStyleCnt="1" custScaleX="75153" custScaleY="82904" custLinFactY="-31182" custLinFactNeighborX="13578" custLinFactNeighborY="-10000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gm:spPr>
      <dgm:t>
        <a:bodyPr/>
        <a:lstStyle/>
        <a:p>
          <a:endParaRPr lang="ru-RU"/>
        </a:p>
      </dgm:t>
    </dgm:pt>
    <dgm:pt modelId="{4A5C8C77-050C-4AC3-97E5-F26E31D7364F}" type="pres">
      <dgm:prSet presAssocID="{2CC62F00-E1FB-4B5B-97AD-2C25AE0EE5DF}" presName="childText" presStyleLbl="lnNode1" presStyleIdx="0" presStyleCnt="1" custScaleX="96739" custScaleY="308933" custLinFactNeighborX="-2338" custLinFactNeighborY="-10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692FE-FCB4-4467-BF3D-4163F6769F10}" srcId="{34914E80-F916-48DC-AEA0-2A8D491CC596}" destId="{2CC62F00-E1FB-4B5B-97AD-2C25AE0EE5DF}" srcOrd="0" destOrd="0" parTransId="{BB011D2A-1619-4670-BB4E-FD8E608E962A}" sibTransId="{A3FC9EA9-6860-4771-A56E-B917B48847A9}"/>
    <dgm:cxn modelId="{B6C2A9DB-BE20-4B07-AFC1-6D56A5E8305D}" type="presOf" srcId="{34914E80-F916-48DC-AEA0-2A8D491CC596}" destId="{77436429-BE6B-4D03-87F5-8036D50F39CC}" srcOrd="0" destOrd="0" presId="urn:microsoft.com/office/officeart/2008/layout/PictureAccentList"/>
    <dgm:cxn modelId="{8BC7D39C-2BC8-4666-AF8C-7E1554350CC0}" type="presOf" srcId="{2CC62F00-E1FB-4B5B-97AD-2C25AE0EE5DF}" destId="{4A5C8C77-050C-4AC3-97E5-F26E31D7364F}" srcOrd="0" destOrd="0" presId="urn:microsoft.com/office/officeart/2008/layout/PictureAccentList"/>
    <dgm:cxn modelId="{CF3DFDC3-E636-488D-B270-5184445CAEBC}" type="presOf" srcId="{4D4BCDCD-117C-4356-930F-74E069FEA937}" destId="{DB284846-D719-40FE-9B93-75FEBFBA3F45}" srcOrd="0" destOrd="0" presId="urn:microsoft.com/office/officeart/2008/layout/PictureAccentList"/>
    <dgm:cxn modelId="{BE2C12A4-A3DD-4C88-B58D-35470F6B6B8B}" srcId="{4D4BCDCD-117C-4356-930F-74E069FEA937}" destId="{34914E80-F916-48DC-AEA0-2A8D491CC596}" srcOrd="0" destOrd="0" parTransId="{432A066B-3972-454A-A440-84A0A2FB6EEE}" sibTransId="{27914BCD-34EE-4829-835D-6EC78DE3383D}"/>
    <dgm:cxn modelId="{C2B39B44-5522-47B1-97A3-5852A06C3862}" type="presParOf" srcId="{DB284846-D719-40FE-9B93-75FEBFBA3F45}" destId="{F41CC6A8-3D88-4DDC-A025-749CE1D00A03}" srcOrd="0" destOrd="0" presId="urn:microsoft.com/office/officeart/2008/layout/PictureAccentList"/>
    <dgm:cxn modelId="{E58416C7-F789-449A-B1E5-105B3D8B1C0A}" type="presParOf" srcId="{F41CC6A8-3D88-4DDC-A025-749CE1D00A03}" destId="{D5A107E6-3600-4E9D-9A07-8E2603F82B47}" srcOrd="0" destOrd="0" presId="urn:microsoft.com/office/officeart/2008/layout/PictureAccentList"/>
    <dgm:cxn modelId="{B3D839F1-397F-4619-BDF9-783C3FE7E844}" type="presParOf" srcId="{D5A107E6-3600-4E9D-9A07-8E2603F82B47}" destId="{77436429-BE6B-4D03-87F5-8036D50F39CC}" srcOrd="0" destOrd="0" presId="urn:microsoft.com/office/officeart/2008/layout/PictureAccentList"/>
    <dgm:cxn modelId="{3D63A1FE-8D36-4DDF-81CF-88A9CA8ACFB0}" type="presParOf" srcId="{F41CC6A8-3D88-4DDC-A025-749CE1D00A03}" destId="{85E03260-BB9D-4295-80E9-4A2A5032E1B4}" srcOrd="1" destOrd="0" presId="urn:microsoft.com/office/officeart/2008/layout/PictureAccentList"/>
    <dgm:cxn modelId="{76D4976D-0CCD-4C8F-AC14-3CA55AB32E15}" type="presParOf" srcId="{85E03260-BB9D-4295-80E9-4A2A5032E1B4}" destId="{78494FC5-A71A-4085-8E5F-40D2A02C2DDD}" srcOrd="0" destOrd="0" presId="urn:microsoft.com/office/officeart/2008/layout/PictureAccentList"/>
    <dgm:cxn modelId="{A6388A6D-3535-4715-9442-DBBC606472FD}" type="presParOf" srcId="{78494FC5-A71A-4085-8E5F-40D2A02C2DDD}" destId="{9954B638-68FD-4098-B17A-3BA2507C449C}" srcOrd="0" destOrd="0" presId="urn:microsoft.com/office/officeart/2008/layout/PictureAccentList"/>
    <dgm:cxn modelId="{AA5A1B42-7426-48A2-AB3C-559AB81B8E8C}" type="presParOf" srcId="{78494FC5-A71A-4085-8E5F-40D2A02C2DDD}" destId="{4A5C8C77-050C-4AC3-97E5-F26E31D7364F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0F052DB-4C48-4446-9DEE-3C0308D3C526}" type="doc">
      <dgm:prSet loTypeId="urn:microsoft.com/office/officeart/2005/8/layout/radial5" loCatId="cycle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F88D7E55-F2B3-4DCB-A1E5-BA7723829F25}">
      <dgm:prSet phldrT="[Текст]" custT="1"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Ребенок</a:t>
          </a:r>
          <a:r>
            <a:rPr lang="ru-RU" sz="1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gm:t>
    </dgm:pt>
    <dgm:pt modelId="{C0DB2FAE-9844-4B22-83D8-0F306F7885DB}" type="parTrans" cxnId="{26369E65-46FC-4541-A171-D3B9BB1FD0FF}">
      <dgm:prSet/>
      <dgm:spPr/>
      <dgm:t>
        <a:bodyPr/>
        <a:lstStyle/>
        <a:p>
          <a:endParaRPr lang="ru-RU"/>
        </a:p>
      </dgm:t>
    </dgm:pt>
    <dgm:pt modelId="{BA804DA8-9353-4707-9D1D-E3CA37876E71}" type="sibTrans" cxnId="{26369E65-46FC-4541-A171-D3B9BB1FD0FF}">
      <dgm:prSet/>
      <dgm:spPr/>
      <dgm:t>
        <a:bodyPr/>
        <a:lstStyle/>
        <a:p>
          <a:endParaRPr lang="ru-RU"/>
        </a:p>
      </dgm:t>
    </dgm:pt>
    <dgm:pt modelId="{45241BDF-10DE-43F3-80B0-2FFA19CC07D6}">
      <dgm:prSet phldrT="[Текст]" custT="1"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</a:t>
          </a:r>
          <a:endParaRPr lang="ru-RU" sz="2800" b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83008D-7118-494F-96D6-B00ACAE4FEBB}" type="parTrans" cxnId="{72F3BDF4-BABC-493B-86A5-0521C7688903}">
      <dgm:prSet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8FFF9A4C-3FF2-4035-BDEA-2C62D26C3BF9}" type="sibTrans" cxnId="{72F3BDF4-BABC-493B-86A5-0521C7688903}">
      <dgm:prSet/>
      <dgm:spPr/>
      <dgm:t>
        <a:bodyPr/>
        <a:lstStyle/>
        <a:p>
          <a:endParaRPr lang="ru-RU"/>
        </a:p>
      </dgm:t>
    </dgm:pt>
    <dgm:pt modelId="{423E8325-DC2A-456F-A763-18A63E4CA603}">
      <dgm:prSet phldrT="[Текст]" custT="1"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по ФИЗО</a:t>
          </a:r>
          <a:endParaRPr lang="ru-RU" sz="2800" b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450F813-6551-4BB0-8CE3-246732BA47A6}" type="parTrans" cxnId="{5A563425-46F6-4CFA-BF8F-17C83F6F7E9E}">
      <dgm:prSet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CD88578A-20B6-47F9-88C1-6BFF1C7F44D8}" type="sibTrans" cxnId="{5A563425-46F6-4CFA-BF8F-17C83F6F7E9E}">
      <dgm:prSet/>
      <dgm:spPr/>
      <dgm:t>
        <a:bodyPr/>
        <a:lstStyle/>
        <a:p>
          <a:endParaRPr lang="ru-RU"/>
        </a:p>
      </dgm:t>
    </dgm:pt>
    <dgm:pt modelId="{FC220878-32E0-4A9C-BADE-B32FF4589822}">
      <dgm:prSet phldrT="[Текст]" custT="1"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</a:p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 деятельности</a:t>
          </a:r>
          <a:endParaRPr lang="ru-RU" sz="2800" b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C690A-1485-4F5F-89E4-B7C8883C4913}" type="parTrans" cxnId="{EA994F27-FA79-4BAE-9960-4451B54A5570}">
      <dgm:prSet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06A7F4B2-6A5E-4553-B2A4-73A5DD195457}" type="sibTrans" cxnId="{EA994F27-FA79-4BAE-9960-4451B54A5570}">
      <dgm:prSet/>
      <dgm:spPr/>
      <dgm:t>
        <a:bodyPr/>
        <a:lstStyle/>
        <a:p>
          <a:endParaRPr lang="ru-RU"/>
        </a:p>
      </dgm:t>
    </dgm:pt>
    <dgm:pt modelId="{56326F38-FCB3-427D-8E52-F94F6F07A886}">
      <dgm:prSet phldrT="[Текст]" custT="1"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  <a:endParaRPr lang="ru-RU" sz="2800" b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F2985E-EAD0-408A-879B-6777A1386A8C}" type="parTrans" cxnId="{8EF56297-A20F-41D3-8236-7C3DEBC7C647}">
      <dgm:prSet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15A69B0A-8952-4652-8C16-1B6D391F8D7F}" type="sibTrans" cxnId="{8EF56297-A20F-41D3-8236-7C3DEBC7C647}">
      <dgm:prSet/>
      <dgm:spPr/>
      <dgm:t>
        <a:bodyPr/>
        <a:lstStyle/>
        <a:p>
          <a:endParaRPr lang="ru-RU"/>
        </a:p>
      </dgm:t>
    </dgm:pt>
    <dgm:pt modelId="{65693823-AB86-47C2-A337-B4FD8106476E}">
      <dgm:prSet phldrT="[Текст]" custT="1"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</a:t>
          </a:r>
        </a:p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</a:t>
          </a:r>
          <a:endParaRPr lang="ru-RU" sz="2800" b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E1AA93-EE24-4B60-861E-E1C16C16AE77}" type="parTrans" cxnId="{0CE5BD35-2F43-40E9-B70D-71F61ACD4847}">
      <dgm:prSet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BA30572B-6B6B-42FE-A437-E9A0418A8DEA}" type="sibTrans" cxnId="{0CE5BD35-2F43-40E9-B70D-71F61ACD4847}">
      <dgm:prSet/>
      <dgm:spPr/>
      <dgm:t>
        <a:bodyPr/>
        <a:lstStyle/>
        <a:p>
          <a:endParaRPr lang="ru-RU"/>
        </a:p>
      </dgm:t>
    </dgm:pt>
    <dgm:pt modelId="{1A87B6D8-E61F-4BA9-8071-549EEC9659AD}">
      <dgm:prSet phldrT="[Текст]" custT="1"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28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  <a:endParaRPr lang="ru-RU" sz="2800" b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92BF56-D997-44D6-A9A3-D8DB89107F29}" type="parTrans" cxnId="{493D236A-89BA-4B23-A5AF-1FBEFC7F050B}">
      <dgm:prSet/>
      <dgm:spPr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ru-RU" dirty="0"/>
        </a:p>
      </dgm:t>
    </dgm:pt>
    <dgm:pt modelId="{7EBB229C-681F-49FB-B504-ED8046E0336D}" type="sibTrans" cxnId="{493D236A-89BA-4B23-A5AF-1FBEFC7F050B}">
      <dgm:prSet/>
      <dgm:spPr/>
      <dgm:t>
        <a:bodyPr/>
        <a:lstStyle/>
        <a:p>
          <a:endParaRPr lang="ru-RU"/>
        </a:p>
      </dgm:t>
    </dgm:pt>
    <dgm:pt modelId="{AA8ED235-B507-4A4C-9349-5E17C2101A8C}" type="pres">
      <dgm:prSet presAssocID="{70F052DB-4C48-4446-9DEE-3C0308D3C52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49AA2-9E3E-4B51-8CA9-1B4E2BB68D0E}" type="pres">
      <dgm:prSet presAssocID="{F88D7E55-F2B3-4DCB-A1E5-BA7723829F25}" presName="centerShape" presStyleLbl="node0" presStyleIdx="0" presStyleCnt="1" custScaleX="134937" custLinFactNeighborX="-3389"/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A64C219E-7B0E-42BB-B52E-6231A10E7213}" type="pres">
      <dgm:prSet presAssocID="{0583008D-7118-494F-96D6-B00ACAE4FEBB}" presName="parTrans" presStyleLbl="sibTrans2D1" presStyleIdx="0" presStyleCnt="6" custScaleX="156051" custScaleY="59955" custLinFactY="200000" custLinFactNeighborX="10254" custLinFactNeighborY="211410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ED8AE72D-7061-4B5C-A0E3-0F545FB1D982}" type="pres">
      <dgm:prSet presAssocID="{0583008D-7118-494F-96D6-B00ACAE4FEBB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D9987017-6EF5-431D-BB38-F414B923BFE4}" type="pres">
      <dgm:prSet presAssocID="{45241BDF-10DE-43F3-80B0-2FFA19CC07D6}" presName="node" presStyleLbl="node1" presStyleIdx="0" presStyleCnt="6" custScaleX="176755" custRadScaleRad="100061" custRadScaleInc="-6679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B2D0A2DD-7FDF-482B-8084-2FAD377C6DBB}" type="pres">
      <dgm:prSet presAssocID="{F450F813-6551-4BB0-8CE3-246732BA47A6}" presName="parTrans" presStyleLbl="sibTrans2D1" presStyleIdx="1" presStyleCnt="6" custScaleY="53198" custLinFactX="-200000" custLinFactY="100000" custLinFactNeighborX="-258248" custLinFactNeighborY="16059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11455EA4-00D0-4644-98FE-E270622CCBD4}" type="pres">
      <dgm:prSet presAssocID="{F450F813-6551-4BB0-8CE3-246732BA47A6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7DE19259-35CE-4FD3-B4CB-038DA55D1EC3}" type="pres">
      <dgm:prSet presAssocID="{423E8325-DC2A-456F-A763-18A63E4CA603}" presName="node" presStyleLbl="node1" presStyleIdx="1" presStyleCnt="6" custScaleX="192461" custRadScaleRad="153004" custRadScaleInc="34821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403359CD-EB5A-4DE3-9491-7827B41C5A52}" type="pres">
      <dgm:prSet presAssocID="{687C690A-1485-4F5F-89E4-B7C8883C4913}" presName="parTrans" presStyleLbl="sibTrans2D1" presStyleIdx="2" presStyleCnt="6" custScaleX="101705" custScaleY="64152" custLinFactX="-188476" custLinFactY="-100000" custLinFactNeighborX="-200000" custLinFactNeighborY="-12595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38EAC882-2E2C-434B-A0CB-BC2A86305737}" type="pres">
      <dgm:prSet presAssocID="{687C690A-1485-4F5F-89E4-B7C8883C491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FEBBBDB7-73C6-4035-B1FB-97506E60ADD0}" type="pres">
      <dgm:prSet presAssocID="{FC220878-32E0-4A9C-BADE-B32FF4589822}" presName="node" presStyleLbl="node1" presStyleIdx="2" presStyleCnt="6" custScaleX="207262" custRadScaleRad="165075" custRadScaleInc="-20518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F2A41AAC-3077-41AC-BE9E-9E237D3F39B3}" type="pres">
      <dgm:prSet presAssocID="{EEF2985E-EAD0-408A-879B-6777A1386A8C}" presName="parTrans" presStyleLbl="sibTrans2D1" presStyleIdx="3" presStyleCnt="6" custAng="21599499" custScaleX="182014" custScaleY="63854" custLinFactY="-200000" custLinFactNeighborX="-4425" custLinFactNeighborY="-218979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1DA937D5-72E5-4D5D-9C79-129B3E86889C}" type="pres">
      <dgm:prSet presAssocID="{EEF2985E-EAD0-408A-879B-6777A1386A8C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3FBA1697-C050-468D-82FD-05AAB6531D57}" type="pres">
      <dgm:prSet presAssocID="{56326F38-FCB3-427D-8E52-F94F6F07A886}" presName="node" presStyleLbl="node1" presStyleIdx="3" presStyleCnt="6" custScaleX="148201" custRadScaleRad="100230" custRadScaleInc="12953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C562926D-74AD-47B4-B79B-1F4C4C90894B}" type="pres">
      <dgm:prSet presAssocID="{25E1AA93-EE24-4B60-861E-E1C16C16AE77}" presName="parTrans" presStyleLbl="sibTrans2D1" presStyleIdx="4" presStyleCnt="6" custScaleY="58047" custLinFactX="200000" custLinFactY="-100000" custLinFactNeighborX="259376" custLinFactNeighborY="-109152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F9CCC210-F2DD-4FC5-BB9E-DA5CC4FB4165}" type="pres">
      <dgm:prSet presAssocID="{25E1AA93-EE24-4B60-861E-E1C16C16AE77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D1CAAF19-5285-462D-A957-59FD5F185DBC}" type="pres">
      <dgm:prSet presAssocID="{65693823-AB86-47C2-A337-B4FD8106476E}" presName="node" presStyleLbl="node1" presStyleIdx="4" presStyleCnt="6" custScaleX="201289" custRadScaleRad="162042" custRadScaleInc="25854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  <dgm:pt modelId="{30C1170F-F04F-4DB6-9E27-3BF06F834494}" type="pres">
      <dgm:prSet presAssocID="{6792BF56-D997-44D6-A9A3-D8DB89107F29}" presName="parTrans" presStyleLbl="sibTrans2D1" presStyleIdx="5" presStyleCnt="6" custScaleY="59954" custLinFactX="200000" custLinFactY="100000" custLinFactNeighborX="251020" custLinFactNeighborY="165686"/>
      <dgm:spPr>
        <a:prstGeom prst="leftRightArrow">
          <a:avLst/>
        </a:prstGeom>
      </dgm:spPr>
      <dgm:t>
        <a:bodyPr/>
        <a:lstStyle/>
        <a:p>
          <a:endParaRPr lang="ru-RU"/>
        </a:p>
      </dgm:t>
    </dgm:pt>
    <dgm:pt modelId="{6997A6BA-C7E5-421C-BA1A-F37A281694E0}" type="pres">
      <dgm:prSet presAssocID="{6792BF56-D997-44D6-A9A3-D8DB89107F29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8EB12D34-0B2F-4D52-B431-A3F99DF77566}" type="pres">
      <dgm:prSet presAssocID="{1A87B6D8-E61F-4BA9-8071-549EEC9659AD}" presName="node" presStyleLbl="node1" presStyleIdx="5" presStyleCnt="6" custScaleX="186085" custScaleY="95763" custRadScaleRad="162035" custRadScaleInc="-33746">
        <dgm:presLayoutVars>
          <dgm:bulletEnabled val="1"/>
        </dgm:presLayoutVars>
      </dgm:prSet>
      <dgm:spPr>
        <a:prstGeom prst="flowChartProcess">
          <a:avLst/>
        </a:prstGeom>
      </dgm:spPr>
      <dgm:t>
        <a:bodyPr/>
        <a:lstStyle/>
        <a:p>
          <a:endParaRPr lang="ru-RU"/>
        </a:p>
      </dgm:t>
    </dgm:pt>
  </dgm:ptLst>
  <dgm:cxnLst>
    <dgm:cxn modelId="{F1E55FD5-2E30-4063-9B09-969C932D2C6C}" type="presOf" srcId="{65693823-AB86-47C2-A337-B4FD8106476E}" destId="{D1CAAF19-5285-462D-A957-59FD5F185DBC}" srcOrd="0" destOrd="0" presId="urn:microsoft.com/office/officeart/2005/8/layout/radial5"/>
    <dgm:cxn modelId="{BAB21E6B-C8A1-45F6-A4C0-AC51FF32BADE}" type="presOf" srcId="{423E8325-DC2A-456F-A763-18A63E4CA603}" destId="{7DE19259-35CE-4FD3-B4CB-038DA55D1EC3}" srcOrd="0" destOrd="0" presId="urn:microsoft.com/office/officeart/2005/8/layout/radial5"/>
    <dgm:cxn modelId="{A3977AD9-6DED-48E7-BA81-10B9B534058C}" type="presOf" srcId="{70F052DB-4C48-4446-9DEE-3C0308D3C526}" destId="{AA8ED235-B507-4A4C-9349-5E17C2101A8C}" srcOrd="0" destOrd="0" presId="urn:microsoft.com/office/officeart/2005/8/layout/radial5"/>
    <dgm:cxn modelId="{AF717168-EBD3-4D1D-B37D-A79CBB3CF2A9}" type="presOf" srcId="{25E1AA93-EE24-4B60-861E-E1C16C16AE77}" destId="{F9CCC210-F2DD-4FC5-BB9E-DA5CC4FB4165}" srcOrd="1" destOrd="0" presId="urn:microsoft.com/office/officeart/2005/8/layout/radial5"/>
    <dgm:cxn modelId="{DC6FB0D4-AAB4-4210-8B34-914C3CFF21E9}" type="presOf" srcId="{45241BDF-10DE-43F3-80B0-2FFA19CC07D6}" destId="{D9987017-6EF5-431D-BB38-F414B923BFE4}" srcOrd="0" destOrd="0" presId="urn:microsoft.com/office/officeart/2005/8/layout/radial5"/>
    <dgm:cxn modelId="{91DF4EAC-1D75-46DB-B45B-BFB865E4004F}" type="presOf" srcId="{6792BF56-D997-44D6-A9A3-D8DB89107F29}" destId="{30C1170F-F04F-4DB6-9E27-3BF06F834494}" srcOrd="0" destOrd="0" presId="urn:microsoft.com/office/officeart/2005/8/layout/radial5"/>
    <dgm:cxn modelId="{CCDAD3C8-0896-414F-BDF1-4C97C014F1B0}" type="presOf" srcId="{EEF2985E-EAD0-408A-879B-6777A1386A8C}" destId="{F2A41AAC-3077-41AC-BE9E-9E237D3F39B3}" srcOrd="0" destOrd="0" presId="urn:microsoft.com/office/officeart/2005/8/layout/radial5"/>
    <dgm:cxn modelId="{129D6E2C-E9CB-42FD-995D-E9720CE0890E}" type="presOf" srcId="{F450F813-6551-4BB0-8CE3-246732BA47A6}" destId="{11455EA4-00D0-4644-98FE-E270622CCBD4}" srcOrd="1" destOrd="0" presId="urn:microsoft.com/office/officeart/2005/8/layout/radial5"/>
    <dgm:cxn modelId="{BB4F9AA5-D632-4E4C-99B8-28335D1E90A1}" type="presOf" srcId="{6792BF56-D997-44D6-A9A3-D8DB89107F29}" destId="{6997A6BA-C7E5-421C-BA1A-F37A281694E0}" srcOrd="1" destOrd="0" presId="urn:microsoft.com/office/officeart/2005/8/layout/radial5"/>
    <dgm:cxn modelId="{89C5F67B-55D6-4D7F-9820-ACE91333F496}" type="presOf" srcId="{687C690A-1485-4F5F-89E4-B7C8883C4913}" destId="{403359CD-EB5A-4DE3-9491-7827B41C5A52}" srcOrd="0" destOrd="0" presId="urn:microsoft.com/office/officeart/2005/8/layout/radial5"/>
    <dgm:cxn modelId="{72F3BDF4-BABC-493B-86A5-0521C7688903}" srcId="{F88D7E55-F2B3-4DCB-A1E5-BA7723829F25}" destId="{45241BDF-10DE-43F3-80B0-2FFA19CC07D6}" srcOrd="0" destOrd="0" parTransId="{0583008D-7118-494F-96D6-B00ACAE4FEBB}" sibTransId="{8FFF9A4C-3FF2-4035-BDEA-2C62D26C3BF9}"/>
    <dgm:cxn modelId="{8EF56297-A20F-41D3-8236-7C3DEBC7C647}" srcId="{F88D7E55-F2B3-4DCB-A1E5-BA7723829F25}" destId="{56326F38-FCB3-427D-8E52-F94F6F07A886}" srcOrd="3" destOrd="0" parTransId="{EEF2985E-EAD0-408A-879B-6777A1386A8C}" sibTransId="{15A69B0A-8952-4652-8C16-1B6D391F8D7F}"/>
    <dgm:cxn modelId="{7861D3EB-E822-4054-9BD8-ECD8626CBE5B}" type="presOf" srcId="{56326F38-FCB3-427D-8E52-F94F6F07A886}" destId="{3FBA1697-C050-468D-82FD-05AAB6531D57}" srcOrd="0" destOrd="0" presId="urn:microsoft.com/office/officeart/2005/8/layout/radial5"/>
    <dgm:cxn modelId="{7C528A09-2902-45FA-B532-A87086CF1825}" type="presOf" srcId="{FC220878-32E0-4A9C-BADE-B32FF4589822}" destId="{FEBBBDB7-73C6-4035-B1FB-97506E60ADD0}" srcOrd="0" destOrd="0" presId="urn:microsoft.com/office/officeart/2005/8/layout/radial5"/>
    <dgm:cxn modelId="{5BD77B2C-D377-4932-A8A2-49909D817EFA}" type="presOf" srcId="{687C690A-1485-4F5F-89E4-B7C8883C4913}" destId="{38EAC882-2E2C-434B-A0CB-BC2A86305737}" srcOrd="1" destOrd="0" presId="urn:microsoft.com/office/officeart/2005/8/layout/radial5"/>
    <dgm:cxn modelId="{E60DD2CF-80F7-4D10-9893-B6E6B0CFBD16}" type="presOf" srcId="{F450F813-6551-4BB0-8CE3-246732BA47A6}" destId="{B2D0A2DD-7FDF-482B-8084-2FAD377C6DBB}" srcOrd="0" destOrd="0" presId="urn:microsoft.com/office/officeart/2005/8/layout/radial5"/>
    <dgm:cxn modelId="{0CE5BD35-2F43-40E9-B70D-71F61ACD4847}" srcId="{F88D7E55-F2B3-4DCB-A1E5-BA7723829F25}" destId="{65693823-AB86-47C2-A337-B4FD8106476E}" srcOrd="4" destOrd="0" parTransId="{25E1AA93-EE24-4B60-861E-E1C16C16AE77}" sibTransId="{BA30572B-6B6B-42FE-A437-E9A0418A8DEA}"/>
    <dgm:cxn modelId="{8ECA5689-2423-453F-88BD-A29B1BF0BD30}" type="presOf" srcId="{0583008D-7118-494F-96D6-B00ACAE4FEBB}" destId="{A64C219E-7B0E-42BB-B52E-6231A10E7213}" srcOrd="0" destOrd="0" presId="urn:microsoft.com/office/officeart/2005/8/layout/radial5"/>
    <dgm:cxn modelId="{19946AE8-AFD3-449F-863B-37C66592A750}" type="presOf" srcId="{EEF2985E-EAD0-408A-879B-6777A1386A8C}" destId="{1DA937D5-72E5-4D5D-9C79-129B3E86889C}" srcOrd="1" destOrd="0" presId="urn:microsoft.com/office/officeart/2005/8/layout/radial5"/>
    <dgm:cxn modelId="{300F43B6-C34F-4986-8EA3-53C0BCF034B8}" type="presOf" srcId="{25E1AA93-EE24-4B60-861E-E1C16C16AE77}" destId="{C562926D-74AD-47B4-B79B-1F4C4C90894B}" srcOrd="0" destOrd="0" presId="urn:microsoft.com/office/officeart/2005/8/layout/radial5"/>
    <dgm:cxn modelId="{5A563425-46F6-4CFA-BF8F-17C83F6F7E9E}" srcId="{F88D7E55-F2B3-4DCB-A1E5-BA7723829F25}" destId="{423E8325-DC2A-456F-A763-18A63E4CA603}" srcOrd="1" destOrd="0" parTransId="{F450F813-6551-4BB0-8CE3-246732BA47A6}" sibTransId="{CD88578A-20B6-47F9-88C1-6BFF1C7F44D8}"/>
    <dgm:cxn modelId="{11E10CEC-3968-4647-8A0E-9CB00F66A122}" type="presOf" srcId="{F88D7E55-F2B3-4DCB-A1E5-BA7723829F25}" destId="{30449AA2-9E3E-4B51-8CA9-1B4E2BB68D0E}" srcOrd="0" destOrd="0" presId="urn:microsoft.com/office/officeart/2005/8/layout/radial5"/>
    <dgm:cxn modelId="{8534F2AB-5D89-4787-8288-E042BB41869F}" type="presOf" srcId="{0583008D-7118-494F-96D6-B00ACAE4FEBB}" destId="{ED8AE72D-7061-4B5C-A0E3-0F545FB1D982}" srcOrd="1" destOrd="0" presId="urn:microsoft.com/office/officeart/2005/8/layout/radial5"/>
    <dgm:cxn modelId="{EA994F27-FA79-4BAE-9960-4451B54A5570}" srcId="{F88D7E55-F2B3-4DCB-A1E5-BA7723829F25}" destId="{FC220878-32E0-4A9C-BADE-B32FF4589822}" srcOrd="2" destOrd="0" parTransId="{687C690A-1485-4F5F-89E4-B7C8883C4913}" sibTransId="{06A7F4B2-6A5E-4553-B2A4-73A5DD195457}"/>
    <dgm:cxn modelId="{7F8272F8-BE4D-47C8-9CE8-CAC88A58BA25}" type="presOf" srcId="{1A87B6D8-E61F-4BA9-8071-549EEC9659AD}" destId="{8EB12D34-0B2F-4D52-B431-A3F99DF77566}" srcOrd="0" destOrd="0" presId="urn:microsoft.com/office/officeart/2005/8/layout/radial5"/>
    <dgm:cxn modelId="{493D236A-89BA-4B23-A5AF-1FBEFC7F050B}" srcId="{F88D7E55-F2B3-4DCB-A1E5-BA7723829F25}" destId="{1A87B6D8-E61F-4BA9-8071-549EEC9659AD}" srcOrd="5" destOrd="0" parTransId="{6792BF56-D997-44D6-A9A3-D8DB89107F29}" sibTransId="{7EBB229C-681F-49FB-B504-ED8046E0336D}"/>
    <dgm:cxn modelId="{26369E65-46FC-4541-A171-D3B9BB1FD0FF}" srcId="{70F052DB-4C48-4446-9DEE-3C0308D3C526}" destId="{F88D7E55-F2B3-4DCB-A1E5-BA7723829F25}" srcOrd="0" destOrd="0" parTransId="{C0DB2FAE-9844-4B22-83D8-0F306F7885DB}" sibTransId="{BA804DA8-9353-4707-9D1D-E3CA37876E71}"/>
    <dgm:cxn modelId="{201C2163-6C00-4EF0-A296-2852A41AF0B4}" type="presParOf" srcId="{AA8ED235-B507-4A4C-9349-5E17C2101A8C}" destId="{30449AA2-9E3E-4B51-8CA9-1B4E2BB68D0E}" srcOrd="0" destOrd="0" presId="urn:microsoft.com/office/officeart/2005/8/layout/radial5"/>
    <dgm:cxn modelId="{69BFE17C-CF42-4D49-868B-335667722CD9}" type="presParOf" srcId="{AA8ED235-B507-4A4C-9349-5E17C2101A8C}" destId="{A64C219E-7B0E-42BB-B52E-6231A10E7213}" srcOrd="1" destOrd="0" presId="urn:microsoft.com/office/officeart/2005/8/layout/radial5"/>
    <dgm:cxn modelId="{56DE2AF0-7006-4C8B-8134-0C1D613C3691}" type="presParOf" srcId="{A64C219E-7B0E-42BB-B52E-6231A10E7213}" destId="{ED8AE72D-7061-4B5C-A0E3-0F545FB1D982}" srcOrd="0" destOrd="0" presId="urn:microsoft.com/office/officeart/2005/8/layout/radial5"/>
    <dgm:cxn modelId="{7E2FAD75-56A2-4D5D-84AA-BFCA88303AC1}" type="presParOf" srcId="{AA8ED235-B507-4A4C-9349-5E17C2101A8C}" destId="{D9987017-6EF5-431D-BB38-F414B923BFE4}" srcOrd="2" destOrd="0" presId="urn:microsoft.com/office/officeart/2005/8/layout/radial5"/>
    <dgm:cxn modelId="{86B6B85C-DC79-40FE-9C56-12B850941901}" type="presParOf" srcId="{AA8ED235-B507-4A4C-9349-5E17C2101A8C}" destId="{B2D0A2DD-7FDF-482B-8084-2FAD377C6DBB}" srcOrd="3" destOrd="0" presId="urn:microsoft.com/office/officeart/2005/8/layout/radial5"/>
    <dgm:cxn modelId="{56DD1D9C-00F7-41F5-A6B8-1ECEDB090646}" type="presParOf" srcId="{B2D0A2DD-7FDF-482B-8084-2FAD377C6DBB}" destId="{11455EA4-00D0-4644-98FE-E270622CCBD4}" srcOrd="0" destOrd="0" presId="urn:microsoft.com/office/officeart/2005/8/layout/radial5"/>
    <dgm:cxn modelId="{E48B5865-F9C5-4706-8303-88882B4AD997}" type="presParOf" srcId="{AA8ED235-B507-4A4C-9349-5E17C2101A8C}" destId="{7DE19259-35CE-4FD3-B4CB-038DA55D1EC3}" srcOrd="4" destOrd="0" presId="urn:microsoft.com/office/officeart/2005/8/layout/radial5"/>
    <dgm:cxn modelId="{2531E780-1D0A-41FE-A1AD-4A62188CAA42}" type="presParOf" srcId="{AA8ED235-B507-4A4C-9349-5E17C2101A8C}" destId="{403359CD-EB5A-4DE3-9491-7827B41C5A52}" srcOrd="5" destOrd="0" presId="urn:microsoft.com/office/officeart/2005/8/layout/radial5"/>
    <dgm:cxn modelId="{34CE77E1-D1D6-4C5A-BA98-B100FCB5B576}" type="presParOf" srcId="{403359CD-EB5A-4DE3-9491-7827B41C5A52}" destId="{38EAC882-2E2C-434B-A0CB-BC2A86305737}" srcOrd="0" destOrd="0" presId="urn:microsoft.com/office/officeart/2005/8/layout/radial5"/>
    <dgm:cxn modelId="{06147F28-A473-4696-9A17-0449D3F5AD41}" type="presParOf" srcId="{AA8ED235-B507-4A4C-9349-5E17C2101A8C}" destId="{FEBBBDB7-73C6-4035-B1FB-97506E60ADD0}" srcOrd="6" destOrd="0" presId="urn:microsoft.com/office/officeart/2005/8/layout/radial5"/>
    <dgm:cxn modelId="{AC1DC8FA-5C5A-466E-956C-5392891025B4}" type="presParOf" srcId="{AA8ED235-B507-4A4C-9349-5E17C2101A8C}" destId="{F2A41AAC-3077-41AC-BE9E-9E237D3F39B3}" srcOrd="7" destOrd="0" presId="urn:microsoft.com/office/officeart/2005/8/layout/radial5"/>
    <dgm:cxn modelId="{2FD44362-003D-4432-B7C8-A9B9815F460B}" type="presParOf" srcId="{F2A41AAC-3077-41AC-BE9E-9E237D3F39B3}" destId="{1DA937D5-72E5-4D5D-9C79-129B3E86889C}" srcOrd="0" destOrd="0" presId="urn:microsoft.com/office/officeart/2005/8/layout/radial5"/>
    <dgm:cxn modelId="{E0E4EFC6-867A-4A4A-8E48-812C4A57A8B3}" type="presParOf" srcId="{AA8ED235-B507-4A4C-9349-5E17C2101A8C}" destId="{3FBA1697-C050-468D-82FD-05AAB6531D57}" srcOrd="8" destOrd="0" presId="urn:microsoft.com/office/officeart/2005/8/layout/radial5"/>
    <dgm:cxn modelId="{A823064C-2E74-400E-A9D4-DCD0A241F3C1}" type="presParOf" srcId="{AA8ED235-B507-4A4C-9349-5E17C2101A8C}" destId="{C562926D-74AD-47B4-B79B-1F4C4C90894B}" srcOrd="9" destOrd="0" presId="urn:microsoft.com/office/officeart/2005/8/layout/radial5"/>
    <dgm:cxn modelId="{18417084-BC07-4B77-8E77-1D3E88D9C70F}" type="presParOf" srcId="{C562926D-74AD-47B4-B79B-1F4C4C90894B}" destId="{F9CCC210-F2DD-4FC5-BB9E-DA5CC4FB4165}" srcOrd="0" destOrd="0" presId="urn:microsoft.com/office/officeart/2005/8/layout/radial5"/>
    <dgm:cxn modelId="{1E696271-419F-41E0-BA51-83425D0B8156}" type="presParOf" srcId="{AA8ED235-B507-4A4C-9349-5E17C2101A8C}" destId="{D1CAAF19-5285-462D-A957-59FD5F185DBC}" srcOrd="10" destOrd="0" presId="urn:microsoft.com/office/officeart/2005/8/layout/radial5"/>
    <dgm:cxn modelId="{FC48D0B1-DEE9-4B19-812F-30DF5CACC96E}" type="presParOf" srcId="{AA8ED235-B507-4A4C-9349-5E17C2101A8C}" destId="{30C1170F-F04F-4DB6-9E27-3BF06F834494}" srcOrd="11" destOrd="0" presId="urn:microsoft.com/office/officeart/2005/8/layout/radial5"/>
    <dgm:cxn modelId="{0D86D5AE-38FF-4B30-910D-41757177A109}" type="presParOf" srcId="{30C1170F-F04F-4DB6-9E27-3BF06F834494}" destId="{6997A6BA-C7E5-421C-BA1A-F37A281694E0}" srcOrd="0" destOrd="0" presId="urn:microsoft.com/office/officeart/2005/8/layout/radial5"/>
    <dgm:cxn modelId="{4D5A22F0-5142-4EF0-BB12-0D4E01DEF9C2}" type="presParOf" srcId="{AA8ED235-B507-4A4C-9349-5E17C2101A8C}" destId="{8EB12D34-0B2F-4D52-B431-A3F99DF77566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FBB0143-22E5-45A4-93E1-8376E48061DF}" type="doc">
      <dgm:prSet loTypeId="urn:microsoft.com/office/officeart/2005/8/layout/vList4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808BFF3-ECDE-40E3-B673-92091BBB8D06}">
      <dgm:prSet custT="1"/>
      <dgm:spPr/>
      <dgm:t>
        <a:bodyPr/>
        <a:lstStyle/>
        <a:p>
          <a:pPr rtl="0"/>
          <a:r>
            <a:rPr lang="ru-RU" sz="1800" b="1" i="1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«Применение Су-Джок терапии </a:t>
          </a:r>
        </a:p>
        <a:p>
          <a:pPr rtl="0"/>
          <a:r>
            <a:rPr lang="ru-RU" sz="16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(инструктор по ФИЗО, учитель-логопед)   19 января 2013г.</a:t>
          </a:r>
        </a:p>
        <a:p>
          <a:pPr rtl="0"/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безопасный метод самооздоровления и самоисцеления путем воздействия на активные точки на кистях и стопах специальными массажными шарами; </a:t>
          </a:r>
        </a:p>
        <a:p>
          <a:pPr rtl="0"/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в сочетании с упражнениями по коррекции звукопроизношения и развитию лексико-грамматических категорий способствует повышению физической и умственной работоспособности детей, оказывая стимулирующее влияние на развитие речи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2EDF08-0882-4409-90E6-A8F82904EED0}" type="parTrans" cxnId="{8514A4BC-507E-4948-AE7C-34FED1629FFF}">
      <dgm:prSet/>
      <dgm:spPr/>
      <dgm:t>
        <a:bodyPr/>
        <a:lstStyle/>
        <a:p>
          <a:endParaRPr lang="ru-RU"/>
        </a:p>
      </dgm:t>
    </dgm:pt>
    <dgm:pt modelId="{90711CBC-63CF-41ED-83F2-DB47C2DFC623}" type="sibTrans" cxnId="{8514A4BC-507E-4948-AE7C-34FED1629FFF}">
      <dgm:prSet/>
      <dgm:spPr/>
      <dgm:t>
        <a:bodyPr/>
        <a:lstStyle/>
        <a:p>
          <a:endParaRPr lang="ru-RU"/>
        </a:p>
      </dgm:t>
    </dgm:pt>
    <dgm:pt modelId="{C3AA4B52-7EC4-41B9-87E5-5EC923FCDF47}">
      <dgm:prSet custT="1"/>
      <dgm:spPr/>
      <dgm:t>
        <a:bodyPr/>
        <a:lstStyle/>
        <a:p>
          <a:pPr rtl="0"/>
          <a:r>
            <a:rPr lang="ru-RU" sz="1800" b="1" i="1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 « Пескотерапия. Игры с водой и песком».</a:t>
          </a:r>
        </a:p>
        <a:p>
          <a:pPr rtl="0"/>
          <a:r>
            <a:rPr lang="ru-RU" sz="18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педагог-психолог, учитель-логопед)              23 апреля</a:t>
          </a:r>
          <a:r>
            <a:rPr lang="ru-RU" sz="16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2013г.         </a:t>
          </a:r>
        </a:p>
        <a:p>
          <a:pPr rtl="0"/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Развитие мелкой моторики и тактильно-анемической чувствительности влияет на развитие центра речи в головном мозге ребенка, формирование произвольного внимания и памяти</a:t>
          </a:r>
        </a:p>
        <a:p>
          <a:pPr rtl="0"/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 развитием тактильно-анемической чувствительности и мелкой моторики ребенок учится прислушиваться к своим ощущениям и проговаривать их,      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2236231-3F07-4259-B1F4-41F4F3398433}" type="parTrans" cxnId="{36554DAC-7652-43FD-BAC5-43D87000EDA8}">
      <dgm:prSet/>
      <dgm:spPr/>
      <dgm:t>
        <a:bodyPr/>
        <a:lstStyle/>
        <a:p>
          <a:endParaRPr lang="ru-RU"/>
        </a:p>
      </dgm:t>
    </dgm:pt>
    <dgm:pt modelId="{A7F747CE-1221-4B71-92F8-D73CA33FD6A1}" type="sibTrans" cxnId="{36554DAC-7652-43FD-BAC5-43D87000EDA8}">
      <dgm:prSet/>
      <dgm:spPr/>
      <dgm:t>
        <a:bodyPr/>
        <a:lstStyle/>
        <a:p>
          <a:endParaRPr lang="ru-RU"/>
        </a:p>
      </dgm:t>
    </dgm:pt>
    <dgm:pt modelId="{6777C074-A762-4231-93F1-8624A6A9EEBA}" type="pres">
      <dgm:prSet presAssocID="{DFBB0143-22E5-45A4-93E1-8376E48061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4BF73-0D12-448D-97C0-5C90BA5DA02B}" type="pres">
      <dgm:prSet presAssocID="{6808BFF3-ECDE-40E3-B673-92091BBB8D06}" presName="comp" presStyleCnt="0"/>
      <dgm:spPr/>
      <dgm:t>
        <a:bodyPr/>
        <a:lstStyle/>
        <a:p>
          <a:endParaRPr lang="ru-RU"/>
        </a:p>
      </dgm:t>
    </dgm:pt>
    <dgm:pt modelId="{020C189C-B4A4-4E2A-8F19-C6839BE961B9}" type="pres">
      <dgm:prSet presAssocID="{6808BFF3-ECDE-40E3-B673-92091BBB8D06}" presName="box" presStyleLbl="node1" presStyleIdx="0" presStyleCnt="2" custScaleY="67688" custLinFactNeighborX="126" custLinFactNeighborY="1791"/>
      <dgm:spPr/>
      <dgm:t>
        <a:bodyPr/>
        <a:lstStyle/>
        <a:p>
          <a:endParaRPr lang="ru-RU"/>
        </a:p>
      </dgm:t>
    </dgm:pt>
    <dgm:pt modelId="{E7457DEC-C40D-47ED-9DAB-1A2E5FB80B95}" type="pres">
      <dgm:prSet presAssocID="{6808BFF3-ECDE-40E3-B673-92091BBB8D06}" presName="img" presStyleLbl="fgImgPlace1" presStyleIdx="0" presStyleCnt="2" custScaleX="97400" custScaleY="47737" custLinFactNeighborX="-29474" custLinFactNeighborY="99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E835909-40F3-4DB9-8B4C-F2F218ECBE3D}" type="pres">
      <dgm:prSet presAssocID="{6808BFF3-ECDE-40E3-B673-92091BBB8D06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D3AD1C-3B84-4E7E-A8E4-8F9E84D822E9}" type="pres">
      <dgm:prSet presAssocID="{90711CBC-63CF-41ED-83F2-DB47C2DFC623}" presName="spacer" presStyleCnt="0"/>
      <dgm:spPr/>
      <dgm:t>
        <a:bodyPr/>
        <a:lstStyle/>
        <a:p>
          <a:endParaRPr lang="ru-RU"/>
        </a:p>
      </dgm:t>
    </dgm:pt>
    <dgm:pt modelId="{A9236B56-1053-4E37-9E77-E216DB036BAB}" type="pres">
      <dgm:prSet presAssocID="{C3AA4B52-7EC4-41B9-87E5-5EC923FCDF47}" presName="comp" presStyleCnt="0"/>
      <dgm:spPr/>
      <dgm:t>
        <a:bodyPr/>
        <a:lstStyle/>
        <a:p>
          <a:endParaRPr lang="ru-RU"/>
        </a:p>
      </dgm:t>
    </dgm:pt>
    <dgm:pt modelId="{F16560C9-9903-40E3-8007-FBB1CB52E777}" type="pres">
      <dgm:prSet presAssocID="{C3AA4B52-7EC4-41B9-87E5-5EC923FCDF47}" presName="box" presStyleLbl="node1" presStyleIdx="1" presStyleCnt="2" custScaleY="61927" custLinFactNeighborX="1001" custLinFactNeighborY="-5484"/>
      <dgm:spPr/>
      <dgm:t>
        <a:bodyPr/>
        <a:lstStyle/>
        <a:p>
          <a:endParaRPr lang="ru-RU"/>
        </a:p>
      </dgm:t>
    </dgm:pt>
    <dgm:pt modelId="{AD874E35-A67C-40F9-8DD1-6DD58F2EB473}" type="pres">
      <dgm:prSet presAssocID="{C3AA4B52-7EC4-41B9-87E5-5EC923FCDF47}" presName="img" presStyleLbl="fgImgPlace1" presStyleIdx="1" presStyleCnt="2" custScaleX="90411" custScaleY="51943" custLinFactNeighborX="-27759" custLinFactNeighborY="-95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B9DFD2-A7B8-4EAF-AB70-C07313937B9F}" type="pres">
      <dgm:prSet presAssocID="{C3AA4B52-7EC4-41B9-87E5-5EC923FCDF47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724C8B-E3D7-440F-AE74-34CD3803159E}" type="presOf" srcId="{6808BFF3-ECDE-40E3-B673-92091BBB8D06}" destId="{6E835909-40F3-4DB9-8B4C-F2F218ECBE3D}" srcOrd="1" destOrd="0" presId="urn:microsoft.com/office/officeart/2005/8/layout/vList4"/>
    <dgm:cxn modelId="{66CC41B1-A98D-49C6-AE40-26F022EEC41E}" type="presOf" srcId="{C3AA4B52-7EC4-41B9-87E5-5EC923FCDF47}" destId="{66B9DFD2-A7B8-4EAF-AB70-C07313937B9F}" srcOrd="1" destOrd="0" presId="urn:microsoft.com/office/officeart/2005/8/layout/vList4"/>
    <dgm:cxn modelId="{8514A4BC-507E-4948-AE7C-34FED1629FFF}" srcId="{DFBB0143-22E5-45A4-93E1-8376E48061DF}" destId="{6808BFF3-ECDE-40E3-B673-92091BBB8D06}" srcOrd="0" destOrd="0" parTransId="{842EDF08-0882-4409-90E6-A8F82904EED0}" sibTransId="{90711CBC-63CF-41ED-83F2-DB47C2DFC623}"/>
    <dgm:cxn modelId="{36554DAC-7652-43FD-BAC5-43D87000EDA8}" srcId="{DFBB0143-22E5-45A4-93E1-8376E48061DF}" destId="{C3AA4B52-7EC4-41B9-87E5-5EC923FCDF47}" srcOrd="1" destOrd="0" parTransId="{B2236231-3F07-4259-B1F4-41F4F3398433}" sibTransId="{A7F747CE-1221-4B71-92F8-D73CA33FD6A1}"/>
    <dgm:cxn modelId="{2469A0DA-32DC-47C4-BE3F-3BE520A4EAB5}" type="presOf" srcId="{C3AA4B52-7EC4-41B9-87E5-5EC923FCDF47}" destId="{F16560C9-9903-40E3-8007-FBB1CB52E777}" srcOrd="0" destOrd="0" presId="urn:microsoft.com/office/officeart/2005/8/layout/vList4"/>
    <dgm:cxn modelId="{CDFBA6D6-58DD-47A9-91D6-E113F1976380}" type="presOf" srcId="{6808BFF3-ECDE-40E3-B673-92091BBB8D06}" destId="{020C189C-B4A4-4E2A-8F19-C6839BE961B9}" srcOrd="0" destOrd="0" presId="urn:microsoft.com/office/officeart/2005/8/layout/vList4"/>
    <dgm:cxn modelId="{129872AA-D512-4A7D-B96F-E814C9D04549}" type="presOf" srcId="{DFBB0143-22E5-45A4-93E1-8376E48061DF}" destId="{6777C074-A762-4231-93F1-8624A6A9EEBA}" srcOrd="0" destOrd="0" presId="urn:microsoft.com/office/officeart/2005/8/layout/vList4"/>
    <dgm:cxn modelId="{E731EC8B-F8F5-4F56-A5D0-FD6D2AEE490B}" type="presParOf" srcId="{6777C074-A762-4231-93F1-8624A6A9EEBA}" destId="{8724BF73-0D12-448D-97C0-5C90BA5DA02B}" srcOrd="0" destOrd="0" presId="urn:microsoft.com/office/officeart/2005/8/layout/vList4"/>
    <dgm:cxn modelId="{D7469457-DC62-46D1-ABB1-301C5DACA8A1}" type="presParOf" srcId="{8724BF73-0D12-448D-97C0-5C90BA5DA02B}" destId="{020C189C-B4A4-4E2A-8F19-C6839BE961B9}" srcOrd="0" destOrd="0" presId="urn:microsoft.com/office/officeart/2005/8/layout/vList4"/>
    <dgm:cxn modelId="{956E174F-C4E9-48E3-AE87-BD08B37A3E88}" type="presParOf" srcId="{8724BF73-0D12-448D-97C0-5C90BA5DA02B}" destId="{E7457DEC-C40D-47ED-9DAB-1A2E5FB80B95}" srcOrd="1" destOrd="0" presId="urn:microsoft.com/office/officeart/2005/8/layout/vList4"/>
    <dgm:cxn modelId="{1A94457C-0C68-4F3C-8274-FCE61141D701}" type="presParOf" srcId="{8724BF73-0D12-448D-97C0-5C90BA5DA02B}" destId="{6E835909-40F3-4DB9-8B4C-F2F218ECBE3D}" srcOrd="2" destOrd="0" presId="urn:microsoft.com/office/officeart/2005/8/layout/vList4"/>
    <dgm:cxn modelId="{A01A7F73-81A1-40D7-9A31-CD82608A51F5}" type="presParOf" srcId="{6777C074-A762-4231-93F1-8624A6A9EEBA}" destId="{69D3AD1C-3B84-4E7E-A8E4-8F9E84D822E9}" srcOrd="1" destOrd="0" presId="urn:microsoft.com/office/officeart/2005/8/layout/vList4"/>
    <dgm:cxn modelId="{3C0B277E-9C6D-43FA-9F79-A287D3A9FA3B}" type="presParOf" srcId="{6777C074-A762-4231-93F1-8624A6A9EEBA}" destId="{A9236B56-1053-4E37-9E77-E216DB036BAB}" srcOrd="2" destOrd="0" presId="urn:microsoft.com/office/officeart/2005/8/layout/vList4"/>
    <dgm:cxn modelId="{A6834898-1102-4112-A771-E63EB6ACF3FD}" type="presParOf" srcId="{A9236B56-1053-4E37-9E77-E216DB036BAB}" destId="{F16560C9-9903-40E3-8007-FBB1CB52E777}" srcOrd="0" destOrd="0" presId="urn:microsoft.com/office/officeart/2005/8/layout/vList4"/>
    <dgm:cxn modelId="{D46DCF21-837A-4EBE-BFC1-55E280609327}" type="presParOf" srcId="{A9236B56-1053-4E37-9E77-E216DB036BAB}" destId="{AD874E35-A67C-40F9-8DD1-6DD58F2EB473}" srcOrd="1" destOrd="0" presId="urn:microsoft.com/office/officeart/2005/8/layout/vList4"/>
    <dgm:cxn modelId="{330C2A68-6FDC-456E-A185-4DC6815F6ECB}" type="presParOf" srcId="{A9236B56-1053-4E37-9E77-E216DB036BAB}" destId="{66B9DFD2-A7B8-4EAF-AB70-C07313937B9F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FBB0143-22E5-45A4-93E1-8376E48061DF}" type="doc">
      <dgm:prSet loTypeId="urn:microsoft.com/office/officeart/2005/8/layout/vList4" loCatId="list" qsTypeId="urn:microsoft.com/office/officeart/2005/8/quickstyle/3d1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0E2CD88-8150-41DA-848A-8DFCF2AB699D}">
      <dgm:prSet custT="1"/>
      <dgm:spPr/>
      <dgm:t>
        <a:bodyPr/>
        <a:lstStyle/>
        <a:p>
          <a:pPr algn="l" rtl="0">
            <a:lnSpc>
              <a:spcPct val="90000"/>
            </a:lnSpc>
          </a:pPr>
          <a:r>
            <a:rPr lang="ru-RU" sz="1800" b="1" i="1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 «Значение  психогимнастики в работе с детьми» </a:t>
          </a:r>
        </a:p>
        <a:p>
          <a:pPr algn="l" rtl="0">
            <a:lnSpc>
              <a:spcPct val="90000"/>
            </a:lnSpc>
          </a:pPr>
          <a:r>
            <a:rPr lang="ru-RU" sz="1600" b="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(педагог-психолог, учитель-логопед)                  21 марта 2013г.</a:t>
          </a:r>
          <a:endParaRPr lang="ru-RU" sz="1800" b="0" i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 rtl="0">
            <a:lnSpc>
              <a:spcPct val="100000"/>
            </a:lnSpc>
          </a:pPr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отношение психогимнастики  к проблеме фонетико-фонематического недоразвития;</a:t>
          </a:r>
        </a:p>
        <a:p>
          <a:pPr algn="l" rtl="0">
            <a:lnSpc>
              <a:spcPct val="90000"/>
            </a:lnSpc>
          </a:pPr>
          <a:r>
            <a:rPr lang="ru-RU" sz="16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вспомогательные средства общения, способствующие коррекции настроения</a:t>
          </a:r>
          <a:endParaRPr lang="ru-RU" sz="1600" b="1" i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D0F38-0A28-4C9C-ACD1-85EFDD6F10F9}" type="parTrans" cxnId="{8E079255-ECEA-4683-81D6-0606838645B5}">
      <dgm:prSet/>
      <dgm:spPr/>
      <dgm:t>
        <a:bodyPr/>
        <a:lstStyle/>
        <a:p>
          <a:endParaRPr lang="ru-RU"/>
        </a:p>
      </dgm:t>
    </dgm:pt>
    <dgm:pt modelId="{521A79F5-E591-4D0F-8390-EF0B12123325}" type="sibTrans" cxnId="{8E079255-ECEA-4683-81D6-0606838645B5}">
      <dgm:prSet/>
      <dgm:spPr/>
      <dgm:t>
        <a:bodyPr/>
        <a:lstStyle/>
        <a:p>
          <a:endParaRPr lang="ru-RU"/>
        </a:p>
      </dgm:t>
    </dgm:pt>
    <dgm:pt modelId="{A3977C33-F719-4756-99A5-6EE4BB9FCC29}">
      <dgm:prSet custT="1"/>
      <dgm:spPr/>
      <dgm:t>
        <a:bodyPr/>
        <a:lstStyle/>
        <a:p>
          <a:pPr rtl="0">
            <a:lnSpc>
              <a:spcPct val="90000"/>
            </a:lnSpc>
          </a:pPr>
          <a:endParaRPr lang="ru-RU" sz="18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90000"/>
            </a:lnSpc>
          </a:pPr>
          <a:endParaRPr lang="ru-RU" sz="18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90000"/>
            </a:lnSpc>
          </a:pPr>
          <a:endParaRPr lang="ru-RU" sz="1800" b="1" i="1" u="none" dirty="0" smtClean="0">
            <a:solidFill>
              <a:srgbClr val="822B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90000"/>
            </a:lnSpc>
          </a:pPr>
          <a:r>
            <a:rPr lang="ru-RU" sz="1800" b="1" i="1" u="none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«Фонетическая ритмика».</a:t>
          </a:r>
        </a:p>
        <a:p>
          <a:pPr rtl="0">
            <a:lnSpc>
              <a:spcPct val="90000"/>
            </a:lnSpc>
          </a:pPr>
          <a:r>
            <a:rPr lang="ru-RU" sz="1800" b="1" i="1" u="none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(муз. руководитель- учитель-логопед)                        17 февраля 2013г.                  </a:t>
          </a:r>
        </a:p>
        <a:p>
          <a:pPr rtl="0">
            <a:lnSpc>
              <a:spcPct val="90000"/>
            </a:lnSpc>
          </a:pPr>
          <a:r>
            <a:rPr lang="ru-RU" sz="1800" b="1" i="1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</a:t>
          </a: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азвитие речевого дыхания ;   </a:t>
          </a:r>
        </a:p>
        <a:p>
          <a:pPr rtl="0">
            <a:lnSpc>
              <a:spcPct val="90000"/>
            </a:lnSpc>
          </a:pP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вызывание отдельных звуков;</a:t>
          </a:r>
        </a:p>
        <a:p>
          <a:pPr rtl="0">
            <a:lnSpc>
              <a:spcPct val="100000"/>
            </a:lnSpc>
          </a:pP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преодоление дефектов произношения при объединении звуков;</a:t>
          </a:r>
        </a:p>
        <a:p>
          <a:pPr rtl="0">
            <a:lnSpc>
              <a:spcPct val="100000"/>
            </a:lnSpc>
          </a:pPr>
          <a:r>
            <a:rPr lang="ru-RU" sz="16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работа над темпом и ритмом речи;   работа над высотой и силой голоса</a:t>
          </a:r>
        </a:p>
        <a:p>
          <a:pPr rtl="0">
            <a:lnSpc>
              <a:spcPct val="90000"/>
            </a:lnSpc>
          </a:pPr>
          <a:endParaRPr lang="ru-RU" sz="16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rtl="0">
            <a:lnSpc>
              <a:spcPct val="90000"/>
            </a:lnSpc>
          </a:pPr>
          <a:endParaRPr lang="ru-RU" sz="1800" b="1" i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D19F96-CF3D-4E9F-BDC1-598FE23B3E1D}" type="sibTrans" cxnId="{BB3DD28E-80D4-487F-8BC1-FB4E05F0E8C9}">
      <dgm:prSet/>
      <dgm:spPr/>
      <dgm:t>
        <a:bodyPr/>
        <a:lstStyle/>
        <a:p>
          <a:endParaRPr lang="ru-RU"/>
        </a:p>
      </dgm:t>
    </dgm:pt>
    <dgm:pt modelId="{EA78D98C-3A71-42FF-B1BE-51F99C6870A0}" type="parTrans" cxnId="{BB3DD28E-80D4-487F-8BC1-FB4E05F0E8C9}">
      <dgm:prSet/>
      <dgm:spPr/>
      <dgm:t>
        <a:bodyPr/>
        <a:lstStyle/>
        <a:p>
          <a:endParaRPr lang="ru-RU"/>
        </a:p>
      </dgm:t>
    </dgm:pt>
    <dgm:pt modelId="{6777C074-A762-4231-93F1-8624A6A9EEBA}" type="pres">
      <dgm:prSet presAssocID="{DFBB0143-22E5-45A4-93E1-8376E48061DF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D6AB71-816E-4612-9A12-60E88AC137C5}" type="pres">
      <dgm:prSet presAssocID="{60E2CD88-8150-41DA-848A-8DFCF2AB699D}" presName="comp" presStyleCnt="0"/>
      <dgm:spPr/>
      <dgm:t>
        <a:bodyPr/>
        <a:lstStyle/>
        <a:p>
          <a:endParaRPr lang="ru-RU"/>
        </a:p>
      </dgm:t>
    </dgm:pt>
    <dgm:pt modelId="{5F986B3B-FB4F-4EDF-AE5E-7635D0BB04E6}" type="pres">
      <dgm:prSet presAssocID="{60E2CD88-8150-41DA-848A-8DFCF2AB699D}" presName="box" presStyleLbl="node1" presStyleIdx="0" presStyleCnt="2" custScaleY="180129" custLinFactNeighborX="126" custLinFactNeighborY="7351"/>
      <dgm:spPr/>
      <dgm:t>
        <a:bodyPr/>
        <a:lstStyle/>
        <a:p>
          <a:endParaRPr lang="ru-RU"/>
        </a:p>
      </dgm:t>
    </dgm:pt>
    <dgm:pt modelId="{1CED15B8-0CC8-4B28-A406-4EA7A4CAF074}" type="pres">
      <dgm:prSet presAssocID="{60E2CD88-8150-41DA-848A-8DFCF2AB699D}" presName="img" presStyleLbl="fgImgPlace1" presStyleIdx="0" presStyleCnt="2" custScaleX="56618" custScaleY="89639" custLinFactNeighborX="-13177" custLinFactNeighborY="1324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14C2DC8E-4034-4A62-8E43-367B3A0A77CE}" type="pres">
      <dgm:prSet presAssocID="{60E2CD88-8150-41DA-848A-8DFCF2AB699D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8F83C2-711B-430A-8EB7-DBB47DA6A50F}" type="pres">
      <dgm:prSet presAssocID="{521A79F5-E591-4D0F-8390-EF0B12123325}" presName="spacer" presStyleCnt="0"/>
      <dgm:spPr/>
      <dgm:t>
        <a:bodyPr/>
        <a:lstStyle/>
        <a:p>
          <a:endParaRPr lang="ru-RU"/>
        </a:p>
      </dgm:t>
    </dgm:pt>
    <dgm:pt modelId="{6A64B149-D559-4455-BC27-8441812C9806}" type="pres">
      <dgm:prSet presAssocID="{A3977C33-F719-4756-99A5-6EE4BB9FCC29}" presName="comp" presStyleCnt="0"/>
      <dgm:spPr/>
      <dgm:t>
        <a:bodyPr/>
        <a:lstStyle/>
        <a:p>
          <a:endParaRPr lang="ru-RU"/>
        </a:p>
      </dgm:t>
    </dgm:pt>
    <dgm:pt modelId="{D3A3ECA3-C008-4AA7-AB73-1DBCBBA4FC92}" type="pres">
      <dgm:prSet presAssocID="{A3977C33-F719-4756-99A5-6EE4BB9FCC29}" presName="box" presStyleLbl="node1" presStyleIdx="1" presStyleCnt="2" custScaleX="100000" custScaleY="164234" custLinFactNeighborX="-749" custLinFactNeighborY="-6010"/>
      <dgm:spPr/>
      <dgm:t>
        <a:bodyPr/>
        <a:lstStyle/>
        <a:p>
          <a:endParaRPr lang="ru-RU"/>
        </a:p>
      </dgm:t>
    </dgm:pt>
    <dgm:pt modelId="{3E05ADAC-75B2-438B-8CC5-F6F735CE6D90}" type="pres">
      <dgm:prSet presAssocID="{A3977C33-F719-4756-99A5-6EE4BB9FCC29}" presName="img" presStyleLbl="fgImgPlace1" presStyleIdx="1" presStyleCnt="2" custScaleX="81324" custScaleY="91331" custLinFactNeighborX="-9574" custLinFactNeighborY="820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6532" t="5004" r="10396" b="-3140"/>
          </a:stretch>
        </a:blipFill>
      </dgm:spPr>
      <dgm:t>
        <a:bodyPr/>
        <a:lstStyle/>
        <a:p>
          <a:endParaRPr lang="ru-RU"/>
        </a:p>
      </dgm:t>
    </dgm:pt>
    <dgm:pt modelId="{BE222CD7-BB09-4361-B206-8232BF55DD20}" type="pres">
      <dgm:prSet presAssocID="{A3977C33-F719-4756-99A5-6EE4BB9FCC2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5AD1D1-9CB9-4DC5-9B9D-4A5A0AD339C2}" type="presOf" srcId="{DFBB0143-22E5-45A4-93E1-8376E48061DF}" destId="{6777C074-A762-4231-93F1-8624A6A9EEBA}" srcOrd="0" destOrd="0" presId="urn:microsoft.com/office/officeart/2005/8/layout/vList4"/>
    <dgm:cxn modelId="{B9353574-707E-49B9-910B-6CABFE0C666B}" type="presOf" srcId="{A3977C33-F719-4756-99A5-6EE4BB9FCC29}" destId="{D3A3ECA3-C008-4AA7-AB73-1DBCBBA4FC92}" srcOrd="0" destOrd="0" presId="urn:microsoft.com/office/officeart/2005/8/layout/vList4"/>
    <dgm:cxn modelId="{BB3DD28E-80D4-487F-8BC1-FB4E05F0E8C9}" srcId="{DFBB0143-22E5-45A4-93E1-8376E48061DF}" destId="{A3977C33-F719-4756-99A5-6EE4BB9FCC29}" srcOrd="1" destOrd="0" parTransId="{EA78D98C-3A71-42FF-B1BE-51F99C6870A0}" sibTransId="{3FD19F96-CF3D-4E9F-BDC1-598FE23B3E1D}"/>
    <dgm:cxn modelId="{78E7A8C4-F7C7-4E60-9354-1ECA47D9B4D2}" type="presOf" srcId="{60E2CD88-8150-41DA-848A-8DFCF2AB699D}" destId="{5F986B3B-FB4F-4EDF-AE5E-7635D0BB04E6}" srcOrd="0" destOrd="0" presId="urn:microsoft.com/office/officeart/2005/8/layout/vList4"/>
    <dgm:cxn modelId="{8E079255-ECEA-4683-81D6-0606838645B5}" srcId="{DFBB0143-22E5-45A4-93E1-8376E48061DF}" destId="{60E2CD88-8150-41DA-848A-8DFCF2AB699D}" srcOrd="0" destOrd="0" parTransId="{39BD0F38-0A28-4C9C-ACD1-85EFDD6F10F9}" sibTransId="{521A79F5-E591-4D0F-8390-EF0B12123325}"/>
    <dgm:cxn modelId="{B1F7195C-D0B4-4031-93BF-9D88044A9346}" type="presOf" srcId="{A3977C33-F719-4756-99A5-6EE4BB9FCC29}" destId="{BE222CD7-BB09-4361-B206-8232BF55DD20}" srcOrd="1" destOrd="0" presId="urn:microsoft.com/office/officeart/2005/8/layout/vList4"/>
    <dgm:cxn modelId="{940A0316-1EDA-422F-B388-2312F7BD52B6}" type="presOf" srcId="{60E2CD88-8150-41DA-848A-8DFCF2AB699D}" destId="{14C2DC8E-4034-4A62-8E43-367B3A0A77CE}" srcOrd="1" destOrd="0" presId="urn:microsoft.com/office/officeart/2005/8/layout/vList4"/>
    <dgm:cxn modelId="{755DFD5E-11CF-4908-B4BE-46956B24697D}" type="presParOf" srcId="{6777C074-A762-4231-93F1-8624A6A9EEBA}" destId="{94D6AB71-816E-4612-9A12-60E88AC137C5}" srcOrd="0" destOrd="0" presId="urn:microsoft.com/office/officeart/2005/8/layout/vList4"/>
    <dgm:cxn modelId="{80B040CA-A37D-408A-B4AD-D0FD1B068FB3}" type="presParOf" srcId="{94D6AB71-816E-4612-9A12-60E88AC137C5}" destId="{5F986B3B-FB4F-4EDF-AE5E-7635D0BB04E6}" srcOrd="0" destOrd="0" presId="urn:microsoft.com/office/officeart/2005/8/layout/vList4"/>
    <dgm:cxn modelId="{005AF05E-E6CD-4B0D-8202-9D7DBBAB77A0}" type="presParOf" srcId="{94D6AB71-816E-4612-9A12-60E88AC137C5}" destId="{1CED15B8-0CC8-4B28-A406-4EA7A4CAF074}" srcOrd="1" destOrd="0" presId="urn:microsoft.com/office/officeart/2005/8/layout/vList4"/>
    <dgm:cxn modelId="{A06EF9EA-2F72-4258-A32D-D7B4CAF1E251}" type="presParOf" srcId="{94D6AB71-816E-4612-9A12-60E88AC137C5}" destId="{14C2DC8E-4034-4A62-8E43-367B3A0A77CE}" srcOrd="2" destOrd="0" presId="urn:microsoft.com/office/officeart/2005/8/layout/vList4"/>
    <dgm:cxn modelId="{89E86C28-4554-4EF7-9259-1639D738852E}" type="presParOf" srcId="{6777C074-A762-4231-93F1-8624A6A9EEBA}" destId="{458F83C2-711B-430A-8EB7-DBB47DA6A50F}" srcOrd="1" destOrd="0" presId="urn:microsoft.com/office/officeart/2005/8/layout/vList4"/>
    <dgm:cxn modelId="{7817F2B8-C067-4A35-BD22-827F7DB58F98}" type="presParOf" srcId="{6777C074-A762-4231-93F1-8624A6A9EEBA}" destId="{6A64B149-D559-4455-BC27-8441812C9806}" srcOrd="2" destOrd="0" presId="urn:microsoft.com/office/officeart/2005/8/layout/vList4"/>
    <dgm:cxn modelId="{1F1CE5A6-F58D-41AA-8D63-B4622E99F95A}" type="presParOf" srcId="{6A64B149-D559-4455-BC27-8441812C9806}" destId="{D3A3ECA3-C008-4AA7-AB73-1DBCBBA4FC92}" srcOrd="0" destOrd="0" presId="urn:microsoft.com/office/officeart/2005/8/layout/vList4"/>
    <dgm:cxn modelId="{6F8A0C77-F88B-4728-87B4-D6C51FDDA474}" type="presParOf" srcId="{6A64B149-D559-4455-BC27-8441812C9806}" destId="{3E05ADAC-75B2-438B-8CC5-F6F735CE6D90}" srcOrd="1" destOrd="0" presId="urn:microsoft.com/office/officeart/2005/8/layout/vList4"/>
    <dgm:cxn modelId="{A976BB41-7761-46B2-97EF-6FAD947AA74E}" type="presParOf" srcId="{6A64B149-D559-4455-BC27-8441812C9806}" destId="{BE222CD7-BB09-4361-B206-8232BF55DD20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E6772AC-1BA2-4994-B66B-79532C7B7256}" type="doc">
      <dgm:prSet loTypeId="urn:microsoft.com/office/officeart/2005/8/layout/hList7" loCatId="picture" qsTypeId="urn:microsoft.com/office/officeart/2005/8/quickstyle/3d2" qsCatId="3D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E5C36A13-9B0A-43EA-927D-4C6616E2067E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Массаж Су – Джок шариками</a:t>
          </a: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(повторяют словаи выполняют действия в соотв.с текстом) </a:t>
          </a:r>
          <a:endParaRPr lang="ru-RU" sz="1600" b="1" i="1" dirty="0">
            <a:solidFill>
              <a:srgbClr val="281302"/>
            </a:solidFill>
          </a:endParaRPr>
        </a:p>
      </dgm:t>
    </dgm:pt>
    <dgm:pt modelId="{E0F7A8B2-B838-4064-8E37-679290F314A0}" type="parTrans" cxnId="{18B86B4E-EC02-4E60-834E-59A582904CEC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DEE7A701-63FE-4583-B96B-9A9749C69B2D}" type="sibTrans" cxnId="{18B86B4E-EC02-4E60-834E-59A582904CEC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D1B4A695-DE75-461A-846E-6E46E066086B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Массаж пальцев эластичным кольцом</a:t>
          </a: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(проговаривают стихотворение пальчиковой гимнастики</a:t>
          </a: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0D165B-BBDF-4C27-8373-AFFE8963869D}" type="parTrans" cxnId="{785EBA34-F0FB-4E1F-91C4-D64482A07B08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5E5B93BD-D09C-44E9-B13B-1F2528FDFEB7}" type="sibTrans" cxnId="{785EBA34-F0FB-4E1F-91C4-D64482A07B08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C16B344D-956D-4D21-8409-7BAA8A37A66D}">
      <dgm:prSet phldrT="[Текст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Использова-ние Су – Джок шаров при автомати-зации звуков</a:t>
          </a: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(надевает кольцо и проговаривает стихотворение )</a:t>
          </a:r>
          <a:endParaRPr lang="ru-RU" sz="1600" b="1" i="1" dirty="0">
            <a:solidFill>
              <a:srgbClr val="281302"/>
            </a:solidFill>
          </a:endParaRPr>
        </a:p>
      </dgm:t>
    </dgm:pt>
    <dgm:pt modelId="{0878F64E-FF22-4F3E-80A6-793BB2C1539A}" type="parTrans" cxnId="{0F5A381D-283C-40DA-995B-44F34A53E796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DBC6DFAE-74D0-4DE3-B43E-7283524329F8}" type="sibTrans" cxnId="{0F5A381D-283C-40DA-995B-44F34A53E796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26D3F4E0-72D1-46E8-9E31-61D8DBBB0E2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Использо-</a:t>
          </a: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вание шариков для звукового анализа слов</a:t>
          </a:r>
        </a:p>
        <a:p>
          <a:r>
            <a:rPr lang="ru-RU" sz="1600" b="1" i="1" dirty="0" smtClean="0">
              <a:solidFill>
                <a:srgbClr val="28130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(красный, синий, зеленый)</a:t>
          </a:r>
          <a:endParaRPr lang="ru-RU" sz="1600" b="1" i="1" dirty="0">
            <a:solidFill>
              <a:srgbClr val="281302"/>
            </a:solidFill>
          </a:endParaRPr>
        </a:p>
      </dgm:t>
    </dgm:pt>
    <dgm:pt modelId="{20BD9AC6-BBCE-4187-B730-AA1AF761976D}" type="parTrans" cxnId="{667C68F9-5597-49E1-BF08-BAB944A97228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78DA9E06-306A-4E87-9D0C-DE990B360A90}" type="sibTrans" cxnId="{667C68F9-5597-49E1-BF08-BAB944A97228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E9BF7673-CD24-4E76-9BF9-98FF91542E19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 </a:t>
          </a:r>
        </a:p>
        <a:p>
          <a:endParaRPr lang="ru-RU" sz="1600" b="1" i="1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r>
            <a:rPr lang="ru-RU" sz="1600" b="1" i="1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Использов-ание шариков при совершенс-твовании навыков употребле-ния предлогов</a:t>
          </a:r>
          <a:endParaRPr lang="ru-RU" sz="1600" b="1" i="1" dirty="0">
            <a:solidFill>
              <a:srgbClr val="281302"/>
            </a:solidFill>
          </a:endParaRPr>
        </a:p>
      </dgm:t>
    </dgm:pt>
    <dgm:pt modelId="{1D4EEC93-3167-4782-A0BF-7D61D0859593}" type="parTrans" cxnId="{BAE62720-412A-4DC6-AB01-BCCD903BD641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082E0E1B-BD87-4223-9BD4-D39820B0989F}" type="sibTrans" cxnId="{BAE62720-412A-4DC6-AB01-BCCD903BD641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00568D23-7494-40E1-8663-E9B67794A904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ru-RU" sz="1600" b="1" i="1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 </a:t>
          </a:r>
        </a:p>
        <a:p>
          <a:endParaRPr lang="ru-RU" sz="1600" b="1" i="1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endParaRPr lang="ru-RU" sz="1600" b="1" i="1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r>
            <a:rPr lang="ru-RU" sz="1600" b="1" i="1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Использо-</a:t>
          </a:r>
        </a:p>
        <a:p>
          <a:r>
            <a:rPr lang="ru-RU" sz="1600" b="1" i="1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вание Су – Джок шаров при совершенс-твовании лексико-граммати-ческих категорий</a:t>
          </a:r>
        </a:p>
      </dgm:t>
    </dgm:pt>
    <dgm:pt modelId="{06ADEBAD-855D-47F6-BA2B-D96D2AE09A0C}" type="parTrans" cxnId="{D08ED247-A967-4580-8B02-A9CF7851513E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AF521D56-0ADD-4E3D-9242-9546B52FD5C6}" type="sibTrans" cxnId="{D08ED247-A967-4580-8B02-A9CF7851513E}">
      <dgm:prSet/>
      <dgm:spPr/>
      <dgm:t>
        <a:bodyPr/>
        <a:lstStyle/>
        <a:p>
          <a:endParaRPr lang="ru-RU" sz="1600" b="1" i="1">
            <a:solidFill>
              <a:srgbClr val="281302"/>
            </a:solidFill>
          </a:endParaRPr>
        </a:p>
      </dgm:t>
    </dgm:pt>
    <dgm:pt modelId="{B2DC9B61-2A29-4B09-83C2-F9625144B943}" type="pres">
      <dgm:prSet presAssocID="{4E6772AC-1BA2-4994-B66B-79532C7B725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12D394-1E31-4A9C-A9B6-D3197F2AC7B3}" type="pres">
      <dgm:prSet presAssocID="{4E6772AC-1BA2-4994-B66B-79532C7B7256}" presName="fgShape" presStyleLbl="fgShp" presStyleIdx="0" presStyleCnt="1" custFlipVert="1" custScaleX="7558" custScaleY="8108" custLinFactY="-300000" custLinFactNeighborX="96" custLinFactNeighborY="-305405"/>
      <dgm:spPr/>
      <dgm:t>
        <a:bodyPr/>
        <a:lstStyle/>
        <a:p>
          <a:endParaRPr lang="ru-RU"/>
        </a:p>
      </dgm:t>
    </dgm:pt>
    <dgm:pt modelId="{BDF7CC75-8738-4770-BA37-DF04A2BAEB8C}" type="pres">
      <dgm:prSet presAssocID="{4E6772AC-1BA2-4994-B66B-79532C7B7256}" presName="linComp" presStyleCnt="0"/>
      <dgm:spPr/>
      <dgm:t>
        <a:bodyPr/>
        <a:lstStyle/>
        <a:p>
          <a:endParaRPr lang="ru-RU"/>
        </a:p>
      </dgm:t>
    </dgm:pt>
    <dgm:pt modelId="{2C56BA3B-5EA8-4271-AE68-D0FE14A4C3ED}" type="pres">
      <dgm:prSet presAssocID="{E5C36A13-9B0A-43EA-927D-4C6616E2067E}" presName="compNode" presStyleCnt="0"/>
      <dgm:spPr/>
      <dgm:t>
        <a:bodyPr/>
        <a:lstStyle/>
        <a:p>
          <a:endParaRPr lang="ru-RU"/>
        </a:p>
      </dgm:t>
    </dgm:pt>
    <dgm:pt modelId="{A8A6C3C9-988B-4011-9575-04FDDA973914}" type="pres">
      <dgm:prSet presAssocID="{E5C36A13-9B0A-43EA-927D-4C6616E2067E}" presName="bkgdShape" presStyleLbl="node1" presStyleIdx="0" presStyleCnt="6" custScaleX="113427" custLinFactNeighborX="3708"/>
      <dgm:spPr/>
      <dgm:t>
        <a:bodyPr/>
        <a:lstStyle/>
        <a:p>
          <a:endParaRPr lang="ru-RU"/>
        </a:p>
      </dgm:t>
    </dgm:pt>
    <dgm:pt modelId="{EC3C6EF8-AC39-46E4-9D78-141209D12BC8}" type="pres">
      <dgm:prSet presAssocID="{E5C36A13-9B0A-43EA-927D-4C6616E2067E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35126F-B05B-4EE4-9141-90B845C6301D}" type="pres">
      <dgm:prSet presAssocID="{E5C36A13-9B0A-43EA-927D-4C6616E2067E}" presName="invisiNode" presStyleLbl="node1" presStyleIdx="0" presStyleCnt="6"/>
      <dgm:spPr/>
      <dgm:t>
        <a:bodyPr/>
        <a:lstStyle/>
        <a:p>
          <a:endParaRPr lang="ru-RU"/>
        </a:p>
      </dgm:t>
    </dgm:pt>
    <dgm:pt modelId="{8EBD0ECE-64BA-4504-B492-1581E2034C17}" type="pres">
      <dgm:prSet presAssocID="{E5C36A13-9B0A-43EA-927D-4C6616E2067E}" presName="imagNode" presStyleLbl="fgImgPlace1" presStyleIdx="0" presStyleCnt="6" custScaleX="77686" custScaleY="58753"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570" t="3424" r="-9423" b="-3492"/>
          </a:stretch>
        </a:blipFill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BBF4657D-068A-4B57-A6DC-E8E84F70B320}" type="pres">
      <dgm:prSet presAssocID="{DEE7A701-63FE-4583-B96B-9A9749C69B2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7D688D7-084D-4197-AEEC-9830F2BB6ADB}" type="pres">
      <dgm:prSet presAssocID="{D1B4A695-DE75-461A-846E-6E46E066086B}" presName="compNode" presStyleCnt="0"/>
      <dgm:spPr/>
      <dgm:t>
        <a:bodyPr/>
        <a:lstStyle/>
        <a:p>
          <a:endParaRPr lang="ru-RU"/>
        </a:p>
      </dgm:t>
    </dgm:pt>
    <dgm:pt modelId="{641BE7F8-A3C6-4B66-93A9-906A284CB96D}" type="pres">
      <dgm:prSet presAssocID="{D1B4A695-DE75-461A-846E-6E46E066086B}" presName="bkgdShape" presStyleLbl="node1" presStyleIdx="1" presStyleCnt="6"/>
      <dgm:spPr/>
      <dgm:t>
        <a:bodyPr/>
        <a:lstStyle/>
        <a:p>
          <a:endParaRPr lang="ru-RU"/>
        </a:p>
      </dgm:t>
    </dgm:pt>
    <dgm:pt modelId="{A0584774-5BB2-4FDE-A69B-22F2B4B0B0E4}" type="pres">
      <dgm:prSet presAssocID="{D1B4A695-DE75-461A-846E-6E46E066086B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4F1AC9-39FE-474E-A490-CF2F05A10D12}" type="pres">
      <dgm:prSet presAssocID="{D1B4A695-DE75-461A-846E-6E46E066086B}" presName="invisiNode" presStyleLbl="node1" presStyleIdx="1" presStyleCnt="6"/>
      <dgm:spPr/>
      <dgm:t>
        <a:bodyPr/>
        <a:lstStyle/>
        <a:p>
          <a:endParaRPr lang="ru-RU"/>
        </a:p>
      </dgm:t>
    </dgm:pt>
    <dgm:pt modelId="{373DBFA9-3530-4FF6-BBDF-C661DB908472}" type="pres">
      <dgm:prSet presAssocID="{D1B4A695-DE75-461A-846E-6E46E066086B}" presName="imagNode" presStyleLbl="fgImgPlace1" presStyleIdx="1" presStyleCnt="6" custScaleX="81229" custScaleY="58753"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55B15825-0314-4478-AF1E-7EAB5C06551E}" type="pres">
      <dgm:prSet presAssocID="{5E5B93BD-D09C-44E9-B13B-1F2528FDFEB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B760BD9-F800-4FC2-BB7A-95EE92059985}" type="pres">
      <dgm:prSet presAssocID="{C16B344D-956D-4D21-8409-7BAA8A37A66D}" presName="compNode" presStyleCnt="0"/>
      <dgm:spPr/>
      <dgm:t>
        <a:bodyPr/>
        <a:lstStyle/>
        <a:p>
          <a:endParaRPr lang="ru-RU"/>
        </a:p>
      </dgm:t>
    </dgm:pt>
    <dgm:pt modelId="{46FAA396-7661-473D-B815-DED9130F5E17}" type="pres">
      <dgm:prSet presAssocID="{C16B344D-956D-4D21-8409-7BAA8A37A66D}" presName="bkgdShape" presStyleLbl="node1" presStyleIdx="2" presStyleCnt="6"/>
      <dgm:spPr/>
      <dgm:t>
        <a:bodyPr/>
        <a:lstStyle/>
        <a:p>
          <a:endParaRPr lang="ru-RU"/>
        </a:p>
      </dgm:t>
    </dgm:pt>
    <dgm:pt modelId="{E11AED12-817C-4B76-AB81-4314AC01F409}" type="pres">
      <dgm:prSet presAssocID="{C16B344D-956D-4D21-8409-7BAA8A37A66D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CF2A6C-74CC-4CE5-A8D8-B0BB9BCA3339}" type="pres">
      <dgm:prSet presAssocID="{C16B344D-956D-4D21-8409-7BAA8A37A66D}" presName="invisiNode" presStyleLbl="node1" presStyleIdx="2" presStyleCnt="6"/>
      <dgm:spPr/>
      <dgm:t>
        <a:bodyPr/>
        <a:lstStyle/>
        <a:p>
          <a:endParaRPr lang="ru-RU"/>
        </a:p>
      </dgm:t>
    </dgm:pt>
    <dgm:pt modelId="{1399F327-C8C0-4D74-BEF0-0174CF70355D}" type="pres">
      <dgm:prSet presAssocID="{C16B344D-956D-4D21-8409-7BAA8A37A66D}" presName="imagNode" presStyleLbl="fgImgPlace1" presStyleIdx="2" presStyleCnt="6" custScaleX="81436" custScaleY="58753"/>
      <dgm:spPr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9203F6F2-61CB-4601-A5DF-6FEEAFCD641E}" type="pres">
      <dgm:prSet presAssocID="{DBC6DFAE-74D0-4DE3-B43E-7283524329F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EECDEDC-3183-4D40-90CF-B8CDA3A3B61A}" type="pres">
      <dgm:prSet presAssocID="{26D3F4E0-72D1-46E8-9E31-61D8DBBB0E2A}" presName="compNode" presStyleCnt="0"/>
      <dgm:spPr/>
      <dgm:t>
        <a:bodyPr/>
        <a:lstStyle/>
        <a:p>
          <a:endParaRPr lang="ru-RU"/>
        </a:p>
      </dgm:t>
    </dgm:pt>
    <dgm:pt modelId="{6CF713BE-7571-4FAA-AD7B-3878F154A5D0}" type="pres">
      <dgm:prSet presAssocID="{26D3F4E0-72D1-46E8-9E31-61D8DBBB0E2A}" presName="bkgdShape" presStyleLbl="node1" presStyleIdx="3" presStyleCnt="6"/>
      <dgm:spPr/>
      <dgm:t>
        <a:bodyPr/>
        <a:lstStyle/>
        <a:p>
          <a:endParaRPr lang="ru-RU"/>
        </a:p>
      </dgm:t>
    </dgm:pt>
    <dgm:pt modelId="{535B8E7E-6380-4077-A4B2-0F89CB5FB5C1}" type="pres">
      <dgm:prSet presAssocID="{26D3F4E0-72D1-46E8-9E31-61D8DBBB0E2A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BA165-505A-4F26-ACC3-94D70BCE4D7C}" type="pres">
      <dgm:prSet presAssocID="{26D3F4E0-72D1-46E8-9E31-61D8DBBB0E2A}" presName="invisiNode" presStyleLbl="node1" presStyleIdx="3" presStyleCnt="6"/>
      <dgm:spPr/>
      <dgm:t>
        <a:bodyPr/>
        <a:lstStyle/>
        <a:p>
          <a:endParaRPr lang="ru-RU"/>
        </a:p>
      </dgm:t>
    </dgm:pt>
    <dgm:pt modelId="{435E264F-C860-4FFF-B26E-8C96E9784108}" type="pres">
      <dgm:prSet presAssocID="{26D3F4E0-72D1-46E8-9E31-61D8DBBB0E2A}" presName="imagNode" presStyleLbl="fgImgPlace1" presStyleIdx="3" presStyleCnt="6" custScaleX="81642" custScaleY="58753"/>
      <dgm:spPr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75227E3C-1D89-43C5-AC1B-B506830BF575}" type="pres">
      <dgm:prSet presAssocID="{78DA9E06-306A-4E87-9D0C-DE990B360A9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C10BF8CC-8F79-4C27-98F9-587E755496F0}" type="pres">
      <dgm:prSet presAssocID="{00568D23-7494-40E1-8663-E9B67794A904}" presName="compNode" presStyleCnt="0"/>
      <dgm:spPr/>
      <dgm:t>
        <a:bodyPr/>
        <a:lstStyle/>
        <a:p>
          <a:endParaRPr lang="ru-RU"/>
        </a:p>
      </dgm:t>
    </dgm:pt>
    <dgm:pt modelId="{C78BE025-EC9A-49D0-8ACD-C1F4CC594B59}" type="pres">
      <dgm:prSet presAssocID="{00568D23-7494-40E1-8663-E9B67794A904}" presName="bkgdShape" presStyleLbl="node1" presStyleIdx="4" presStyleCnt="6"/>
      <dgm:spPr/>
      <dgm:t>
        <a:bodyPr/>
        <a:lstStyle/>
        <a:p>
          <a:endParaRPr lang="ru-RU"/>
        </a:p>
      </dgm:t>
    </dgm:pt>
    <dgm:pt modelId="{CA574F00-9474-4908-8F64-6B9673BDADE8}" type="pres">
      <dgm:prSet presAssocID="{00568D23-7494-40E1-8663-E9B67794A904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C57A5-F2A5-41EE-AA47-7DC628085380}" type="pres">
      <dgm:prSet presAssocID="{00568D23-7494-40E1-8663-E9B67794A904}" presName="invisiNode" presStyleLbl="node1" presStyleIdx="4" presStyleCnt="6"/>
      <dgm:spPr/>
      <dgm:t>
        <a:bodyPr/>
        <a:lstStyle/>
        <a:p>
          <a:endParaRPr lang="ru-RU"/>
        </a:p>
      </dgm:t>
    </dgm:pt>
    <dgm:pt modelId="{043D6ABC-2752-4076-A2DD-3D9BB1A0442D}" type="pres">
      <dgm:prSet presAssocID="{00568D23-7494-40E1-8663-E9B67794A904}" presName="imagNode" presStyleLbl="fgImgPlace1" presStyleIdx="4" presStyleCnt="6" custScaleX="70902" custScaleY="58753"/>
      <dgm:spPr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  <dgm:pt modelId="{9B616056-CE86-4B34-A7E2-C8FBB4525792}" type="pres">
      <dgm:prSet presAssocID="{AF521D56-0ADD-4E3D-9242-9546B52FD5C6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0AD1CB8-3C07-49CD-8F69-7A5DC66E283F}" type="pres">
      <dgm:prSet presAssocID="{E9BF7673-CD24-4E76-9BF9-98FF91542E19}" presName="compNode" presStyleCnt="0"/>
      <dgm:spPr/>
      <dgm:t>
        <a:bodyPr/>
        <a:lstStyle/>
        <a:p>
          <a:endParaRPr lang="ru-RU"/>
        </a:p>
      </dgm:t>
    </dgm:pt>
    <dgm:pt modelId="{25A960D2-EF7C-4D8F-856B-284D7D2FE8AE}" type="pres">
      <dgm:prSet presAssocID="{E9BF7673-CD24-4E76-9BF9-98FF91542E19}" presName="bkgdShape" presStyleLbl="node1" presStyleIdx="5" presStyleCnt="6"/>
      <dgm:spPr/>
      <dgm:t>
        <a:bodyPr/>
        <a:lstStyle/>
        <a:p>
          <a:endParaRPr lang="ru-RU"/>
        </a:p>
      </dgm:t>
    </dgm:pt>
    <dgm:pt modelId="{01C5B653-12BA-4920-A0CF-5FE192A03A4B}" type="pres">
      <dgm:prSet presAssocID="{E9BF7673-CD24-4E76-9BF9-98FF91542E19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825334-0F54-4B4A-AF2C-C913B2664F5C}" type="pres">
      <dgm:prSet presAssocID="{E9BF7673-CD24-4E76-9BF9-98FF91542E19}" presName="invisiNode" presStyleLbl="node1" presStyleIdx="5" presStyleCnt="6"/>
      <dgm:spPr/>
      <dgm:t>
        <a:bodyPr/>
        <a:lstStyle/>
        <a:p>
          <a:endParaRPr lang="ru-RU"/>
        </a:p>
      </dgm:t>
    </dgm:pt>
    <dgm:pt modelId="{B431E234-4C52-4F87-ADE3-6A45622FC154}" type="pres">
      <dgm:prSet presAssocID="{E9BF7673-CD24-4E76-9BF9-98FF91542E19}" presName="imagNode" presStyleLbl="fgImgPlace1" presStyleIdx="5" presStyleCnt="6" custScaleX="71109" custScaleY="58753"/>
      <dgm:spPr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gm:spPr>
      <dgm:t>
        <a:bodyPr/>
        <a:lstStyle/>
        <a:p>
          <a:endParaRPr lang="ru-RU"/>
        </a:p>
      </dgm:t>
    </dgm:pt>
  </dgm:ptLst>
  <dgm:cxnLst>
    <dgm:cxn modelId="{667C68F9-5597-49E1-BF08-BAB944A97228}" srcId="{4E6772AC-1BA2-4994-B66B-79532C7B7256}" destId="{26D3F4E0-72D1-46E8-9E31-61D8DBBB0E2A}" srcOrd="3" destOrd="0" parTransId="{20BD9AC6-BBCE-4187-B730-AA1AF761976D}" sibTransId="{78DA9E06-306A-4E87-9D0C-DE990B360A90}"/>
    <dgm:cxn modelId="{F0B319EB-6FB2-44AA-8279-387D14978E9F}" type="presOf" srcId="{78DA9E06-306A-4E87-9D0C-DE990B360A90}" destId="{75227E3C-1D89-43C5-AC1B-B506830BF575}" srcOrd="0" destOrd="0" presId="urn:microsoft.com/office/officeart/2005/8/layout/hList7"/>
    <dgm:cxn modelId="{D08ED247-A967-4580-8B02-A9CF7851513E}" srcId="{4E6772AC-1BA2-4994-B66B-79532C7B7256}" destId="{00568D23-7494-40E1-8663-E9B67794A904}" srcOrd="4" destOrd="0" parTransId="{06ADEBAD-855D-47F6-BA2B-D96D2AE09A0C}" sibTransId="{AF521D56-0ADD-4E3D-9242-9546B52FD5C6}"/>
    <dgm:cxn modelId="{ABEBCADF-75AA-4AA1-ADFC-72989958B82A}" type="presOf" srcId="{D1B4A695-DE75-461A-846E-6E46E066086B}" destId="{A0584774-5BB2-4FDE-A69B-22F2B4B0B0E4}" srcOrd="1" destOrd="0" presId="urn:microsoft.com/office/officeart/2005/8/layout/hList7"/>
    <dgm:cxn modelId="{A324A0B3-4E89-4712-91B5-ED0D10DACFE2}" type="presOf" srcId="{00568D23-7494-40E1-8663-E9B67794A904}" destId="{C78BE025-EC9A-49D0-8ACD-C1F4CC594B59}" srcOrd="0" destOrd="0" presId="urn:microsoft.com/office/officeart/2005/8/layout/hList7"/>
    <dgm:cxn modelId="{79C13D53-5FD5-4C79-800C-5C5B15E65CA5}" type="presOf" srcId="{26D3F4E0-72D1-46E8-9E31-61D8DBBB0E2A}" destId="{6CF713BE-7571-4FAA-AD7B-3878F154A5D0}" srcOrd="0" destOrd="0" presId="urn:microsoft.com/office/officeart/2005/8/layout/hList7"/>
    <dgm:cxn modelId="{04EA95C6-52AE-41CA-8507-AC3E508E86D7}" type="presOf" srcId="{E5C36A13-9B0A-43EA-927D-4C6616E2067E}" destId="{A8A6C3C9-988B-4011-9575-04FDDA973914}" srcOrd="0" destOrd="0" presId="urn:microsoft.com/office/officeart/2005/8/layout/hList7"/>
    <dgm:cxn modelId="{18B86B4E-EC02-4E60-834E-59A582904CEC}" srcId="{4E6772AC-1BA2-4994-B66B-79532C7B7256}" destId="{E5C36A13-9B0A-43EA-927D-4C6616E2067E}" srcOrd="0" destOrd="0" parTransId="{E0F7A8B2-B838-4064-8E37-679290F314A0}" sibTransId="{DEE7A701-63FE-4583-B96B-9A9749C69B2D}"/>
    <dgm:cxn modelId="{0F5A381D-283C-40DA-995B-44F34A53E796}" srcId="{4E6772AC-1BA2-4994-B66B-79532C7B7256}" destId="{C16B344D-956D-4D21-8409-7BAA8A37A66D}" srcOrd="2" destOrd="0" parTransId="{0878F64E-FF22-4F3E-80A6-793BB2C1539A}" sibTransId="{DBC6DFAE-74D0-4DE3-B43E-7283524329F8}"/>
    <dgm:cxn modelId="{785EBA34-F0FB-4E1F-91C4-D64482A07B08}" srcId="{4E6772AC-1BA2-4994-B66B-79532C7B7256}" destId="{D1B4A695-DE75-461A-846E-6E46E066086B}" srcOrd="1" destOrd="0" parTransId="{7D0D165B-BBDF-4C27-8373-AFFE8963869D}" sibTransId="{5E5B93BD-D09C-44E9-B13B-1F2528FDFEB7}"/>
    <dgm:cxn modelId="{82079A32-269E-4505-A58D-6ED89087DE76}" type="presOf" srcId="{00568D23-7494-40E1-8663-E9B67794A904}" destId="{CA574F00-9474-4908-8F64-6B9673BDADE8}" srcOrd="1" destOrd="0" presId="urn:microsoft.com/office/officeart/2005/8/layout/hList7"/>
    <dgm:cxn modelId="{5AD35264-E3E7-478D-9D0D-9B94DB2B408D}" type="presOf" srcId="{26D3F4E0-72D1-46E8-9E31-61D8DBBB0E2A}" destId="{535B8E7E-6380-4077-A4B2-0F89CB5FB5C1}" srcOrd="1" destOrd="0" presId="urn:microsoft.com/office/officeart/2005/8/layout/hList7"/>
    <dgm:cxn modelId="{4C55EE32-41AC-4C16-A67D-8B0A40C5F9B7}" type="presOf" srcId="{D1B4A695-DE75-461A-846E-6E46E066086B}" destId="{641BE7F8-A3C6-4B66-93A9-906A284CB96D}" srcOrd="0" destOrd="0" presId="urn:microsoft.com/office/officeart/2005/8/layout/hList7"/>
    <dgm:cxn modelId="{3596F0FE-C0E5-4E28-80CC-D4824E3E355B}" type="presOf" srcId="{DEE7A701-63FE-4583-B96B-9A9749C69B2D}" destId="{BBF4657D-068A-4B57-A6DC-E8E84F70B320}" srcOrd="0" destOrd="0" presId="urn:microsoft.com/office/officeart/2005/8/layout/hList7"/>
    <dgm:cxn modelId="{97108548-43CC-4233-AAAF-C95460609177}" type="presOf" srcId="{DBC6DFAE-74D0-4DE3-B43E-7283524329F8}" destId="{9203F6F2-61CB-4601-A5DF-6FEEAFCD641E}" srcOrd="0" destOrd="0" presId="urn:microsoft.com/office/officeart/2005/8/layout/hList7"/>
    <dgm:cxn modelId="{17939BC3-61FD-4DE3-9156-C6408EF693ED}" type="presOf" srcId="{C16B344D-956D-4D21-8409-7BAA8A37A66D}" destId="{E11AED12-817C-4B76-AB81-4314AC01F409}" srcOrd="1" destOrd="0" presId="urn:microsoft.com/office/officeart/2005/8/layout/hList7"/>
    <dgm:cxn modelId="{6619366E-A454-4AA7-95F2-19301F5953D5}" type="presOf" srcId="{E9BF7673-CD24-4E76-9BF9-98FF91542E19}" destId="{01C5B653-12BA-4920-A0CF-5FE192A03A4B}" srcOrd="1" destOrd="0" presId="urn:microsoft.com/office/officeart/2005/8/layout/hList7"/>
    <dgm:cxn modelId="{B356B818-F0FD-4020-9163-04F85468710C}" type="presOf" srcId="{C16B344D-956D-4D21-8409-7BAA8A37A66D}" destId="{46FAA396-7661-473D-B815-DED9130F5E17}" srcOrd="0" destOrd="0" presId="urn:microsoft.com/office/officeart/2005/8/layout/hList7"/>
    <dgm:cxn modelId="{E96C76A4-DEDE-4565-AFC5-A5B211404C47}" type="presOf" srcId="{AF521D56-0ADD-4E3D-9242-9546B52FD5C6}" destId="{9B616056-CE86-4B34-A7E2-C8FBB4525792}" srcOrd="0" destOrd="0" presId="urn:microsoft.com/office/officeart/2005/8/layout/hList7"/>
    <dgm:cxn modelId="{6813D616-7CA2-4A2F-8DE4-85582D636728}" type="presOf" srcId="{E9BF7673-CD24-4E76-9BF9-98FF91542E19}" destId="{25A960D2-EF7C-4D8F-856B-284D7D2FE8AE}" srcOrd="0" destOrd="0" presId="urn:microsoft.com/office/officeart/2005/8/layout/hList7"/>
    <dgm:cxn modelId="{E95EFF8B-68C5-4056-A3E4-3CDF3169B790}" type="presOf" srcId="{5E5B93BD-D09C-44E9-B13B-1F2528FDFEB7}" destId="{55B15825-0314-4478-AF1E-7EAB5C06551E}" srcOrd="0" destOrd="0" presId="urn:microsoft.com/office/officeart/2005/8/layout/hList7"/>
    <dgm:cxn modelId="{BAE62720-412A-4DC6-AB01-BCCD903BD641}" srcId="{4E6772AC-1BA2-4994-B66B-79532C7B7256}" destId="{E9BF7673-CD24-4E76-9BF9-98FF91542E19}" srcOrd="5" destOrd="0" parTransId="{1D4EEC93-3167-4782-A0BF-7D61D0859593}" sibTransId="{082E0E1B-BD87-4223-9BD4-D39820B0989F}"/>
    <dgm:cxn modelId="{BEB38AA9-2CDF-495B-B579-5B37DE7EDD54}" type="presOf" srcId="{4E6772AC-1BA2-4994-B66B-79532C7B7256}" destId="{B2DC9B61-2A29-4B09-83C2-F9625144B943}" srcOrd="0" destOrd="0" presId="urn:microsoft.com/office/officeart/2005/8/layout/hList7"/>
    <dgm:cxn modelId="{0332C73D-07E5-4644-88E6-F11E7E20CC9E}" type="presOf" srcId="{E5C36A13-9B0A-43EA-927D-4C6616E2067E}" destId="{EC3C6EF8-AC39-46E4-9D78-141209D12BC8}" srcOrd="1" destOrd="0" presId="urn:microsoft.com/office/officeart/2005/8/layout/hList7"/>
    <dgm:cxn modelId="{9D60C51C-20AE-4318-8AFC-83D4B583ECC4}" type="presParOf" srcId="{B2DC9B61-2A29-4B09-83C2-F9625144B943}" destId="{9E12D394-1E31-4A9C-A9B6-D3197F2AC7B3}" srcOrd="0" destOrd="0" presId="urn:microsoft.com/office/officeart/2005/8/layout/hList7"/>
    <dgm:cxn modelId="{41E48645-12FE-424F-8926-64A22C71A4EA}" type="presParOf" srcId="{B2DC9B61-2A29-4B09-83C2-F9625144B943}" destId="{BDF7CC75-8738-4770-BA37-DF04A2BAEB8C}" srcOrd="1" destOrd="0" presId="urn:microsoft.com/office/officeart/2005/8/layout/hList7"/>
    <dgm:cxn modelId="{15309C2C-477A-48C3-8362-4F45F2B9501F}" type="presParOf" srcId="{BDF7CC75-8738-4770-BA37-DF04A2BAEB8C}" destId="{2C56BA3B-5EA8-4271-AE68-D0FE14A4C3ED}" srcOrd="0" destOrd="0" presId="urn:microsoft.com/office/officeart/2005/8/layout/hList7"/>
    <dgm:cxn modelId="{A7A51837-AE08-4EDE-8D9E-C3275149F996}" type="presParOf" srcId="{2C56BA3B-5EA8-4271-AE68-D0FE14A4C3ED}" destId="{A8A6C3C9-988B-4011-9575-04FDDA973914}" srcOrd="0" destOrd="0" presId="urn:microsoft.com/office/officeart/2005/8/layout/hList7"/>
    <dgm:cxn modelId="{10B8D4DB-0987-4A4E-85E4-93F3B7D01C68}" type="presParOf" srcId="{2C56BA3B-5EA8-4271-AE68-D0FE14A4C3ED}" destId="{EC3C6EF8-AC39-46E4-9D78-141209D12BC8}" srcOrd="1" destOrd="0" presId="urn:microsoft.com/office/officeart/2005/8/layout/hList7"/>
    <dgm:cxn modelId="{4EEB7D86-F50C-4F7A-A4C9-1B8F4CE7E40E}" type="presParOf" srcId="{2C56BA3B-5EA8-4271-AE68-D0FE14A4C3ED}" destId="{6735126F-B05B-4EE4-9141-90B845C6301D}" srcOrd="2" destOrd="0" presId="urn:microsoft.com/office/officeart/2005/8/layout/hList7"/>
    <dgm:cxn modelId="{EF4B0061-A5C1-4A35-A438-00FA5637DD3C}" type="presParOf" srcId="{2C56BA3B-5EA8-4271-AE68-D0FE14A4C3ED}" destId="{8EBD0ECE-64BA-4504-B492-1581E2034C17}" srcOrd="3" destOrd="0" presId="urn:microsoft.com/office/officeart/2005/8/layout/hList7"/>
    <dgm:cxn modelId="{9C96808E-103B-4558-B17F-0061E00C24FE}" type="presParOf" srcId="{BDF7CC75-8738-4770-BA37-DF04A2BAEB8C}" destId="{BBF4657D-068A-4B57-A6DC-E8E84F70B320}" srcOrd="1" destOrd="0" presId="urn:microsoft.com/office/officeart/2005/8/layout/hList7"/>
    <dgm:cxn modelId="{CF0AE938-EF32-4902-864D-24822687B74E}" type="presParOf" srcId="{BDF7CC75-8738-4770-BA37-DF04A2BAEB8C}" destId="{97D688D7-084D-4197-AEEC-9830F2BB6ADB}" srcOrd="2" destOrd="0" presId="urn:microsoft.com/office/officeart/2005/8/layout/hList7"/>
    <dgm:cxn modelId="{97D7A1F8-8601-4ECC-B19D-3B3A016F5CFB}" type="presParOf" srcId="{97D688D7-084D-4197-AEEC-9830F2BB6ADB}" destId="{641BE7F8-A3C6-4B66-93A9-906A284CB96D}" srcOrd="0" destOrd="0" presId="urn:microsoft.com/office/officeart/2005/8/layout/hList7"/>
    <dgm:cxn modelId="{040DD966-0E39-4FC0-9E49-A7C4F7A30791}" type="presParOf" srcId="{97D688D7-084D-4197-AEEC-9830F2BB6ADB}" destId="{A0584774-5BB2-4FDE-A69B-22F2B4B0B0E4}" srcOrd="1" destOrd="0" presId="urn:microsoft.com/office/officeart/2005/8/layout/hList7"/>
    <dgm:cxn modelId="{909950F9-D372-4278-A74C-CD5B69E59F3C}" type="presParOf" srcId="{97D688D7-084D-4197-AEEC-9830F2BB6ADB}" destId="{BC4F1AC9-39FE-474E-A490-CF2F05A10D12}" srcOrd="2" destOrd="0" presId="urn:microsoft.com/office/officeart/2005/8/layout/hList7"/>
    <dgm:cxn modelId="{360090C3-565F-4FAC-BF3B-0C2077C00E27}" type="presParOf" srcId="{97D688D7-084D-4197-AEEC-9830F2BB6ADB}" destId="{373DBFA9-3530-4FF6-BBDF-C661DB908472}" srcOrd="3" destOrd="0" presId="urn:microsoft.com/office/officeart/2005/8/layout/hList7"/>
    <dgm:cxn modelId="{16060524-D08A-4187-9A9F-DB7107B13C1E}" type="presParOf" srcId="{BDF7CC75-8738-4770-BA37-DF04A2BAEB8C}" destId="{55B15825-0314-4478-AF1E-7EAB5C06551E}" srcOrd="3" destOrd="0" presId="urn:microsoft.com/office/officeart/2005/8/layout/hList7"/>
    <dgm:cxn modelId="{B6FE5513-51F7-4EF7-A5CF-5B175F4A7D73}" type="presParOf" srcId="{BDF7CC75-8738-4770-BA37-DF04A2BAEB8C}" destId="{8B760BD9-F800-4FC2-BB7A-95EE92059985}" srcOrd="4" destOrd="0" presId="urn:microsoft.com/office/officeart/2005/8/layout/hList7"/>
    <dgm:cxn modelId="{05B311D1-D2CF-4134-98D9-E3CB2CF9F63C}" type="presParOf" srcId="{8B760BD9-F800-4FC2-BB7A-95EE92059985}" destId="{46FAA396-7661-473D-B815-DED9130F5E17}" srcOrd="0" destOrd="0" presId="urn:microsoft.com/office/officeart/2005/8/layout/hList7"/>
    <dgm:cxn modelId="{347298F7-8D2B-4EEB-B964-710219E31D1D}" type="presParOf" srcId="{8B760BD9-F800-4FC2-BB7A-95EE92059985}" destId="{E11AED12-817C-4B76-AB81-4314AC01F409}" srcOrd="1" destOrd="0" presId="urn:microsoft.com/office/officeart/2005/8/layout/hList7"/>
    <dgm:cxn modelId="{70A1D0DC-FC2A-475A-86B7-AB21D7AAF6D4}" type="presParOf" srcId="{8B760BD9-F800-4FC2-BB7A-95EE92059985}" destId="{D8CF2A6C-74CC-4CE5-A8D8-B0BB9BCA3339}" srcOrd="2" destOrd="0" presId="urn:microsoft.com/office/officeart/2005/8/layout/hList7"/>
    <dgm:cxn modelId="{65B4664F-A074-4FED-90AE-F12AC25D533E}" type="presParOf" srcId="{8B760BD9-F800-4FC2-BB7A-95EE92059985}" destId="{1399F327-C8C0-4D74-BEF0-0174CF70355D}" srcOrd="3" destOrd="0" presId="urn:microsoft.com/office/officeart/2005/8/layout/hList7"/>
    <dgm:cxn modelId="{54C1E1D8-87EF-4939-BAAA-1730DF12C7DA}" type="presParOf" srcId="{BDF7CC75-8738-4770-BA37-DF04A2BAEB8C}" destId="{9203F6F2-61CB-4601-A5DF-6FEEAFCD641E}" srcOrd="5" destOrd="0" presId="urn:microsoft.com/office/officeart/2005/8/layout/hList7"/>
    <dgm:cxn modelId="{B4AD4703-135F-4801-B5F0-D4A20ECE0D80}" type="presParOf" srcId="{BDF7CC75-8738-4770-BA37-DF04A2BAEB8C}" destId="{9EECDEDC-3183-4D40-90CF-B8CDA3A3B61A}" srcOrd="6" destOrd="0" presId="urn:microsoft.com/office/officeart/2005/8/layout/hList7"/>
    <dgm:cxn modelId="{1C1769A2-66EE-4D92-A181-D68BFAF53E6F}" type="presParOf" srcId="{9EECDEDC-3183-4D40-90CF-B8CDA3A3B61A}" destId="{6CF713BE-7571-4FAA-AD7B-3878F154A5D0}" srcOrd="0" destOrd="0" presId="urn:microsoft.com/office/officeart/2005/8/layout/hList7"/>
    <dgm:cxn modelId="{899420E7-B4C1-49E8-B20E-2E991A26555C}" type="presParOf" srcId="{9EECDEDC-3183-4D40-90CF-B8CDA3A3B61A}" destId="{535B8E7E-6380-4077-A4B2-0F89CB5FB5C1}" srcOrd="1" destOrd="0" presId="urn:microsoft.com/office/officeart/2005/8/layout/hList7"/>
    <dgm:cxn modelId="{BAC1AD56-9754-426A-81E3-A5C808404153}" type="presParOf" srcId="{9EECDEDC-3183-4D40-90CF-B8CDA3A3B61A}" destId="{CF2BA165-505A-4F26-ACC3-94D70BCE4D7C}" srcOrd="2" destOrd="0" presId="urn:microsoft.com/office/officeart/2005/8/layout/hList7"/>
    <dgm:cxn modelId="{FC475024-00A8-4C57-8CA0-AB0292FE003E}" type="presParOf" srcId="{9EECDEDC-3183-4D40-90CF-B8CDA3A3B61A}" destId="{435E264F-C860-4FFF-B26E-8C96E9784108}" srcOrd="3" destOrd="0" presId="urn:microsoft.com/office/officeart/2005/8/layout/hList7"/>
    <dgm:cxn modelId="{1C74A968-1360-40E8-AB4A-DB63B50C77A3}" type="presParOf" srcId="{BDF7CC75-8738-4770-BA37-DF04A2BAEB8C}" destId="{75227E3C-1D89-43C5-AC1B-B506830BF575}" srcOrd="7" destOrd="0" presId="urn:microsoft.com/office/officeart/2005/8/layout/hList7"/>
    <dgm:cxn modelId="{4547FDD7-801E-403F-B630-C4D8A8B4E97C}" type="presParOf" srcId="{BDF7CC75-8738-4770-BA37-DF04A2BAEB8C}" destId="{C10BF8CC-8F79-4C27-98F9-587E755496F0}" srcOrd="8" destOrd="0" presId="urn:microsoft.com/office/officeart/2005/8/layout/hList7"/>
    <dgm:cxn modelId="{B86277CD-9DD6-46C5-9344-70BA5BBD14A4}" type="presParOf" srcId="{C10BF8CC-8F79-4C27-98F9-587E755496F0}" destId="{C78BE025-EC9A-49D0-8ACD-C1F4CC594B59}" srcOrd="0" destOrd="0" presId="urn:microsoft.com/office/officeart/2005/8/layout/hList7"/>
    <dgm:cxn modelId="{8E5B584D-5002-4A30-8977-AFFDC8B57C0C}" type="presParOf" srcId="{C10BF8CC-8F79-4C27-98F9-587E755496F0}" destId="{CA574F00-9474-4908-8F64-6B9673BDADE8}" srcOrd="1" destOrd="0" presId="urn:microsoft.com/office/officeart/2005/8/layout/hList7"/>
    <dgm:cxn modelId="{17CBBF59-0E34-4DDC-97CD-7B6411EE9AE5}" type="presParOf" srcId="{C10BF8CC-8F79-4C27-98F9-587E755496F0}" destId="{891C57A5-F2A5-41EE-AA47-7DC628085380}" srcOrd="2" destOrd="0" presId="urn:microsoft.com/office/officeart/2005/8/layout/hList7"/>
    <dgm:cxn modelId="{720E7DF1-E659-4113-9068-D6C8B848DFDB}" type="presParOf" srcId="{C10BF8CC-8F79-4C27-98F9-587E755496F0}" destId="{043D6ABC-2752-4076-A2DD-3D9BB1A0442D}" srcOrd="3" destOrd="0" presId="urn:microsoft.com/office/officeart/2005/8/layout/hList7"/>
    <dgm:cxn modelId="{8E8028BF-1221-47E0-9309-2F38D91E7B3E}" type="presParOf" srcId="{BDF7CC75-8738-4770-BA37-DF04A2BAEB8C}" destId="{9B616056-CE86-4B34-A7E2-C8FBB4525792}" srcOrd="9" destOrd="0" presId="urn:microsoft.com/office/officeart/2005/8/layout/hList7"/>
    <dgm:cxn modelId="{E60C486D-853C-4618-9A10-55D62DD8A408}" type="presParOf" srcId="{BDF7CC75-8738-4770-BA37-DF04A2BAEB8C}" destId="{E0AD1CB8-3C07-49CD-8F69-7A5DC66E283F}" srcOrd="10" destOrd="0" presId="urn:microsoft.com/office/officeart/2005/8/layout/hList7"/>
    <dgm:cxn modelId="{E893600F-22BA-4F6C-B5CF-6EC4212BFB4D}" type="presParOf" srcId="{E0AD1CB8-3C07-49CD-8F69-7A5DC66E283F}" destId="{25A960D2-EF7C-4D8F-856B-284D7D2FE8AE}" srcOrd="0" destOrd="0" presId="urn:microsoft.com/office/officeart/2005/8/layout/hList7"/>
    <dgm:cxn modelId="{740181B3-43A4-4DB3-AC68-4623A54A8C7C}" type="presParOf" srcId="{E0AD1CB8-3C07-49CD-8F69-7A5DC66E283F}" destId="{01C5B653-12BA-4920-A0CF-5FE192A03A4B}" srcOrd="1" destOrd="0" presId="urn:microsoft.com/office/officeart/2005/8/layout/hList7"/>
    <dgm:cxn modelId="{2BF0FCA7-D83C-4A9B-A437-824DD494A24A}" type="presParOf" srcId="{E0AD1CB8-3C07-49CD-8F69-7A5DC66E283F}" destId="{BB825334-0F54-4B4A-AF2C-C913B2664F5C}" srcOrd="2" destOrd="0" presId="urn:microsoft.com/office/officeart/2005/8/layout/hList7"/>
    <dgm:cxn modelId="{73ADFD27-72C1-4017-87FF-21D88C1C8CA6}" type="presParOf" srcId="{E0AD1CB8-3C07-49CD-8F69-7A5DC66E283F}" destId="{B431E234-4C52-4F87-ADE3-6A45622FC154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5D47B1A-6DAB-4424-A3B9-CF87E6C98065}" type="doc">
      <dgm:prSet loTypeId="urn:microsoft.com/office/officeart/2005/8/layout/target3" loCatId="relationship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D5563A1B-CFF9-4865-8C01-53CFD1BFFAE5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99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Сформировались новые  профессиональные  умения у воспитателей по организации коррекционной работы с детьми, имеющими частично сформированный фонематический слух и посещающих общеобразовательную группу;</a:t>
          </a:r>
          <a:endParaRPr lang="ru-RU" b="1" i="1" dirty="0">
            <a:solidFill>
              <a:srgbClr val="9933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558D3CA7-5541-4826-9FEB-96FD9D5C4D25}" type="parTrans" cxnId="{2EBC06F6-B083-428C-9068-5E621DC1C832}">
      <dgm:prSet/>
      <dgm:spPr/>
      <dgm:t>
        <a:bodyPr/>
        <a:lstStyle/>
        <a:p>
          <a:endParaRPr lang="ru-RU"/>
        </a:p>
      </dgm:t>
    </dgm:pt>
    <dgm:pt modelId="{808C5B97-7B42-40C2-9EBA-4D4381331DAC}" type="sibTrans" cxnId="{2EBC06F6-B083-428C-9068-5E621DC1C832}">
      <dgm:prSet/>
      <dgm:spPr/>
      <dgm:t>
        <a:bodyPr/>
        <a:lstStyle/>
        <a:p>
          <a:endParaRPr lang="ru-RU"/>
        </a:p>
      </dgm:t>
    </dgm:pt>
    <dgm:pt modelId="{535C2434-F66E-4DF2-9194-D9DAB3714352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99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Практическое использование в воспитательно-образовательном процессе инновационных технологий развития и коррекции речи  дошкольников;</a:t>
          </a:r>
          <a:endParaRPr lang="ru-RU" b="1" i="1" dirty="0">
            <a:solidFill>
              <a:srgbClr val="9933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1B60CFCF-730E-4EA5-8EDB-F821D22F84FF}" type="parTrans" cxnId="{E9E47917-066C-4437-9E91-BA0D756AC926}">
      <dgm:prSet/>
      <dgm:spPr/>
      <dgm:t>
        <a:bodyPr/>
        <a:lstStyle/>
        <a:p>
          <a:endParaRPr lang="ru-RU"/>
        </a:p>
      </dgm:t>
    </dgm:pt>
    <dgm:pt modelId="{543DDE9A-52F1-4B2B-9B7D-C401912D80EB}" type="sibTrans" cxnId="{E9E47917-066C-4437-9E91-BA0D756AC926}">
      <dgm:prSet/>
      <dgm:spPr/>
      <dgm:t>
        <a:bodyPr/>
        <a:lstStyle/>
        <a:p>
          <a:endParaRPr lang="ru-RU"/>
        </a:p>
      </dgm:t>
    </dgm:pt>
    <dgm:pt modelId="{6B3A6278-4D62-4E4A-B5E1-E71186CCC7E8}">
      <dgm:prSet/>
      <dgm:spPr/>
      <dgm:t>
        <a:bodyPr/>
        <a:lstStyle/>
        <a:p>
          <a:pPr rtl="0"/>
          <a:r>
            <a:rPr lang="ru-RU" b="1" i="1" dirty="0" smtClean="0">
              <a:solidFill>
                <a:srgbClr val="99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Снижение процента детей, имеющих недостаточное развитие фонематического слуха.</a:t>
          </a:r>
          <a:endParaRPr lang="ru-RU" b="1" i="1" dirty="0">
            <a:solidFill>
              <a:srgbClr val="9933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F781364-772E-49C6-A909-3C99605C5F98}" type="parTrans" cxnId="{7FF41CB0-97D6-4AE2-9DB2-1B3C37CF754E}">
      <dgm:prSet/>
      <dgm:spPr/>
      <dgm:t>
        <a:bodyPr/>
        <a:lstStyle/>
        <a:p>
          <a:endParaRPr lang="ru-RU"/>
        </a:p>
      </dgm:t>
    </dgm:pt>
    <dgm:pt modelId="{E0EA2E2F-12DD-4DC4-A4D6-5B77726A732B}" type="sibTrans" cxnId="{7FF41CB0-97D6-4AE2-9DB2-1B3C37CF754E}">
      <dgm:prSet/>
      <dgm:spPr/>
      <dgm:t>
        <a:bodyPr/>
        <a:lstStyle/>
        <a:p>
          <a:endParaRPr lang="ru-RU"/>
        </a:p>
      </dgm:t>
    </dgm:pt>
    <dgm:pt modelId="{163D404B-2384-4709-AEA8-EB9C82058E2A}" type="pres">
      <dgm:prSet presAssocID="{25D47B1A-6DAB-4424-A3B9-CF87E6C9806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8C74B2-0255-4E2D-827B-0E42568E10D5}" type="pres">
      <dgm:prSet presAssocID="{D5563A1B-CFF9-4865-8C01-53CFD1BFFAE5}" presName="circle1" presStyleLbl="node1" presStyleIdx="0" presStyleCnt="3" custScaleY="103462" custLinFactNeighborY="0"/>
      <dgm:spPr>
        <a:xfrm>
          <a:off x="0" y="0"/>
          <a:ext cx="3600449" cy="3600449"/>
        </a:xfrm>
        <a:prstGeom prst="pie">
          <a:avLst>
            <a:gd name="adj1" fmla="val 5400000"/>
            <a:gd name="adj2" fmla="val 16200000"/>
          </a:avLst>
        </a:prstGeom>
      </dgm:spPr>
      <dgm:t>
        <a:bodyPr/>
        <a:lstStyle/>
        <a:p>
          <a:endParaRPr lang="ru-RU"/>
        </a:p>
      </dgm:t>
    </dgm:pt>
    <dgm:pt modelId="{7B7F5750-E707-4F72-BE07-CDFEEADBBCB6}" type="pres">
      <dgm:prSet presAssocID="{D5563A1B-CFF9-4865-8C01-53CFD1BFFAE5}" presName="space" presStyleCnt="0"/>
      <dgm:spPr/>
      <dgm:t>
        <a:bodyPr/>
        <a:lstStyle/>
        <a:p>
          <a:endParaRPr lang="ru-RU"/>
        </a:p>
      </dgm:t>
    </dgm:pt>
    <dgm:pt modelId="{F963200B-1CFC-4F67-AF41-92634D2B22FF}" type="pres">
      <dgm:prSet presAssocID="{D5563A1B-CFF9-4865-8C01-53CFD1BFFAE5}" presName="rect1" presStyleLbl="alignAcc1" presStyleIdx="0" presStyleCnt="3"/>
      <dgm:spPr>
        <a:xfrm>
          <a:off x="1800224" y="0"/>
          <a:ext cx="6072188" cy="3600449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26B05844-298C-43C8-AE8A-7DE37F09BE3A}" type="pres">
      <dgm:prSet presAssocID="{535C2434-F66E-4DF2-9194-D9DAB3714352}" presName="vertSpace2" presStyleLbl="node1" presStyleIdx="0" presStyleCnt="3"/>
      <dgm:spPr/>
      <dgm:t>
        <a:bodyPr/>
        <a:lstStyle/>
        <a:p>
          <a:endParaRPr lang="ru-RU"/>
        </a:p>
      </dgm:t>
    </dgm:pt>
    <dgm:pt modelId="{DC3794D5-26EC-4586-AAD5-73CF88301826}" type="pres">
      <dgm:prSet presAssocID="{535C2434-F66E-4DF2-9194-D9DAB3714352}" presName="circle2" presStyleLbl="node1" presStyleIdx="1" presStyleCnt="3" custLinFactNeighborY="10355"/>
      <dgm:spPr>
        <a:xfrm>
          <a:off x="630079" y="1080137"/>
          <a:ext cx="2340290" cy="2340290"/>
        </a:xfrm>
        <a:prstGeom prst="pie">
          <a:avLst>
            <a:gd name="adj1" fmla="val 5400000"/>
            <a:gd name="adj2" fmla="val 16200000"/>
          </a:avLst>
        </a:prstGeom>
      </dgm:spPr>
      <dgm:t>
        <a:bodyPr/>
        <a:lstStyle/>
        <a:p>
          <a:endParaRPr lang="ru-RU"/>
        </a:p>
      </dgm:t>
    </dgm:pt>
    <dgm:pt modelId="{A56EC7B4-FE8D-4205-A54D-FB52B4A8BEF9}" type="pres">
      <dgm:prSet presAssocID="{535C2434-F66E-4DF2-9194-D9DAB3714352}" presName="rect2" presStyleLbl="alignAcc1" presStyleIdx="1" presStyleCnt="3" custScaleY="76521"/>
      <dgm:spPr>
        <a:xfrm>
          <a:off x="1800224" y="1080137"/>
          <a:ext cx="6072188" cy="2340290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2418B6D9-A6A9-4F3E-B684-91B60947D57A}" type="pres">
      <dgm:prSet presAssocID="{6B3A6278-4D62-4E4A-B5E1-E71186CCC7E8}" presName="vertSpace3" presStyleLbl="node1" presStyleIdx="1" presStyleCnt="3"/>
      <dgm:spPr/>
      <dgm:t>
        <a:bodyPr/>
        <a:lstStyle/>
        <a:p>
          <a:endParaRPr lang="ru-RU"/>
        </a:p>
      </dgm:t>
    </dgm:pt>
    <dgm:pt modelId="{8686FDC4-EA6F-4450-902A-27A3E043784B}" type="pres">
      <dgm:prSet presAssocID="{6B3A6278-4D62-4E4A-B5E1-E71186CCC7E8}" presName="circle3" presStyleLbl="node1" presStyleIdx="2" presStyleCnt="3" custLinFactNeighborX="1506" custLinFactNeighborY="36345"/>
      <dgm:spPr>
        <a:xfrm>
          <a:off x="1260158" y="2160271"/>
          <a:ext cx="1080133" cy="1080133"/>
        </a:xfrm>
        <a:prstGeom prst="pie">
          <a:avLst>
            <a:gd name="adj1" fmla="val 5400000"/>
            <a:gd name="adj2" fmla="val 16200000"/>
          </a:avLst>
        </a:prstGeom>
      </dgm:spPr>
      <dgm:t>
        <a:bodyPr/>
        <a:lstStyle/>
        <a:p>
          <a:endParaRPr lang="ru-RU"/>
        </a:p>
      </dgm:t>
    </dgm:pt>
    <dgm:pt modelId="{FB2FD8E2-6B5C-4FAF-9BA0-03ECA8A1F8FA}" type="pres">
      <dgm:prSet presAssocID="{6B3A6278-4D62-4E4A-B5E1-E71186CCC7E8}" presName="rect3" presStyleLbl="alignAcc1" presStyleIdx="2" presStyleCnt="3" custScaleY="95064" custLinFactNeighborY="39158"/>
      <dgm:spPr>
        <a:xfrm>
          <a:off x="1800224" y="2160271"/>
          <a:ext cx="6072188" cy="1080133"/>
        </a:xfrm>
        <a:prstGeom prst="rect">
          <a:avLst/>
        </a:prstGeom>
      </dgm:spPr>
      <dgm:t>
        <a:bodyPr/>
        <a:lstStyle/>
        <a:p>
          <a:endParaRPr lang="ru-RU"/>
        </a:p>
      </dgm:t>
    </dgm:pt>
    <dgm:pt modelId="{81C4B7FB-C669-43E4-BCA3-3D232D132F97}" type="pres">
      <dgm:prSet presAssocID="{D5563A1B-CFF9-4865-8C01-53CFD1BFFAE5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38F025-E1EF-44D3-ADDF-A5C9E63A5742}" type="pres">
      <dgm:prSet presAssocID="{535C2434-F66E-4DF2-9194-D9DAB3714352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8D341E-B674-412C-A7CB-F9D58B6AF82B}" type="pres">
      <dgm:prSet presAssocID="{6B3A6278-4D62-4E4A-B5E1-E71186CCC7E8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059627-7CB3-4A46-82ED-1913007E9234}" type="presOf" srcId="{D5563A1B-CFF9-4865-8C01-53CFD1BFFAE5}" destId="{81C4B7FB-C669-43E4-BCA3-3D232D132F97}" srcOrd="1" destOrd="0" presId="urn:microsoft.com/office/officeart/2005/8/layout/target3"/>
    <dgm:cxn modelId="{7FF41CB0-97D6-4AE2-9DB2-1B3C37CF754E}" srcId="{25D47B1A-6DAB-4424-A3B9-CF87E6C98065}" destId="{6B3A6278-4D62-4E4A-B5E1-E71186CCC7E8}" srcOrd="2" destOrd="0" parTransId="{4F781364-772E-49C6-A909-3C99605C5F98}" sibTransId="{E0EA2E2F-12DD-4DC4-A4D6-5B77726A732B}"/>
    <dgm:cxn modelId="{E9E47917-066C-4437-9E91-BA0D756AC926}" srcId="{25D47B1A-6DAB-4424-A3B9-CF87E6C98065}" destId="{535C2434-F66E-4DF2-9194-D9DAB3714352}" srcOrd="1" destOrd="0" parTransId="{1B60CFCF-730E-4EA5-8EDB-F821D22F84FF}" sibTransId="{543DDE9A-52F1-4B2B-9B7D-C401912D80EB}"/>
    <dgm:cxn modelId="{2EBC06F6-B083-428C-9068-5E621DC1C832}" srcId="{25D47B1A-6DAB-4424-A3B9-CF87E6C98065}" destId="{D5563A1B-CFF9-4865-8C01-53CFD1BFFAE5}" srcOrd="0" destOrd="0" parTransId="{558D3CA7-5541-4826-9FEB-96FD9D5C4D25}" sibTransId="{808C5B97-7B42-40C2-9EBA-4D4381331DAC}"/>
    <dgm:cxn modelId="{9F19B35A-D1B4-44A8-8BF9-86AA1A35DC7C}" type="presOf" srcId="{D5563A1B-CFF9-4865-8C01-53CFD1BFFAE5}" destId="{F963200B-1CFC-4F67-AF41-92634D2B22FF}" srcOrd="0" destOrd="0" presId="urn:microsoft.com/office/officeart/2005/8/layout/target3"/>
    <dgm:cxn modelId="{8D386F59-BEBD-43DB-93D5-FE26ED5A210B}" type="presOf" srcId="{6B3A6278-4D62-4E4A-B5E1-E71186CCC7E8}" destId="{FB2FD8E2-6B5C-4FAF-9BA0-03ECA8A1F8FA}" srcOrd="0" destOrd="0" presId="urn:microsoft.com/office/officeart/2005/8/layout/target3"/>
    <dgm:cxn modelId="{B493A9CB-DB08-45F5-B07F-4EC1179F2EDE}" type="presOf" srcId="{25D47B1A-6DAB-4424-A3B9-CF87E6C98065}" destId="{163D404B-2384-4709-AEA8-EB9C82058E2A}" srcOrd="0" destOrd="0" presId="urn:microsoft.com/office/officeart/2005/8/layout/target3"/>
    <dgm:cxn modelId="{B4733E04-F257-4BB6-9C55-6762D596156B}" type="presOf" srcId="{6B3A6278-4D62-4E4A-B5E1-E71186CCC7E8}" destId="{748D341E-B674-412C-A7CB-F9D58B6AF82B}" srcOrd="1" destOrd="0" presId="urn:microsoft.com/office/officeart/2005/8/layout/target3"/>
    <dgm:cxn modelId="{501744C0-5100-4545-94C5-8993DAB2E6FA}" type="presOf" srcId="{535C2434-F66E-4DF2-9194-D9DAB3714352}" destId="{A56EC7B4-FE8D-4205-A54D-FB52B4A8BEF9}" srcOrd="0" destOrd="0" presId="urn:microsoft.com/office/officeart/2005/8/layout/target3"/>
    <dgm:cxn modelId="{290251E6-2900-4AE6-95B1-5C3E3C77477A}" type="presOf" srcId="{535C2434-F66E-4DF2-9194-D9DAB3714352}" destId="{1638F025-E1EF-44D3-ADDF-A5C9E63A5742}" srcOrd="1" destOrd="0" presId="urn:microsoft.com/office/officeart/2005/8/layout/target3"/>
    <dgm:cxn modelId="{E647255E-262B-47F3-9D07-08259920D9E1}" type="presParOf" srcId="{163D404B-2384-4709-AEA8-EB9C82058E2A}" destId="{698C74B2-0255-4E2D-827B-0E42568E10D5}" srcOrd="0" destOrd="0" presId="urn:microsoft.com/office/officeart/2005/8/layout/target3"/>
    <dgm:cxn modelId="{83206C8B-6723-48BB-AF82-843936C794E5}" type="presParOf" srcId="{163D404B-2384-4709-AEA8-EB9C82058E2A}" destId="{7B7F5750-E707-4F72-BE07-CDFEEADBBCB6}" srcOrd="1" destOrd="0" presId="urn:microsoft.com/office/officeart/2005/8/layout/target3"/>
    <dgm:cxn modelId="{E163854B-E81C-4B2B-B1D8-94C02AB9BFD5}" type="presParOf" srcId="{163D404B-2384-4709-AEA8-EB9C82058E2A}" destId="{F963200B-1CFC-4F67-AF41-92634D2B22FF}" srcOrd="2" destOrd="0" presId="urn:microsoft.com/office/officeart/2005/8/layout/target3"/>
    <dgm:cxn modelId="{4AEB5EB8-5D54-4B9D-9BE3-A14AE2EB2871}" type="presParOf" srcId="{163D404B-2384-4709-AEA8-EB9C82058E2A}" destId="{26B05844-298C-43C8-AE8A-7DE37F09BE3A}" srcOrd="3" destOrd="0" presId="urn:microsoft.com/office/officeart/2005/8/layout/target3"/>
    <dgm:cxn modelId="{87D87A1A-FB81-4E6C-B213-FADFC78189B0}" type="presParOf" srcId="{163D404B-2384-4709-AEA8-EB9C82058E2A}" destId="{DC3794D5-26EC-4586-AAD5-73CF88301826}" srcOrd="4" destOrd="0" presId="urn:microsoft.com/office/officeart/2005/8/layout/target3"/>
    <dgm:cxn modelId="{9FFFF3FF-EEAB-4B25-8BEC-E7B7B2B02732}" type="presParOf" srcId="{163D404B-2384-4709-AEA8-EB9C82058E2A}" destId="{A56EC7B4-FE8D-4205-A54D-FB52B4A8BEF9}" srcOrd="5" destOrd="0" presId="urn:microsoft.com/office/officeart/2005/8/layout/target3"/>
    <dgm:cxn modelId="{08C7AC15-6426-4695-B0C7-27E5C83B62FC}" type="presParOf" srcId="{163D404B-2384-4709-AEA8-EB9C82058E2A}" destId="{2418B6D9-A6A9-4F3E-B684-91B60947D57A}" srcOrd="6" destOrd="0" presId="urn:microsoft.com/office/officeart/2005/8/layout/target3"/>
    <dgm:cxn modelId="{222421E0-7BCE-4809-9F67-5A400FCA9BC6}" type="presParOf" srcId="{163D404B-2384-4709-AEA8-EB9C82058E2A}" destId="{8686FDC4-EA6F-4450-902A-27A3E043784B}" srcOrd="7" destOrd="0" presId="urn:microsoft.com/office/officeart/2005/8/layout/target3"/>
    <dgm:cxn modelId="{98032AB9-42FB-4C63-999D-6A11E6AFF16B}" type="presParOf" srcId="{163D404B-2384-4709-AEA8-EB9C82058E2A}" destId="{FB2FD8E2-6B5C-4FAF-9BA0-03ECA8A1F8FA}" srcOrd="8" destOrd="0" presId="urn:microsoft.com/office/officeart/2005/8/layout/target3"/>
    <dgm:cxn modelId="{CB54628E-1508-42A5-9B16-24B5D58577F3}" type="presParOf" srcId="{163D404B-2384-4709-AEA8-EB9C82058E2A}" destId="{81C4B7FB-C669-43E4-BCA3-3D232D132F97}" srcOrd="9" destOrd="0" presId="urn:microsoft.com/office/officeart/2005/8/layout/target3"/>
    <dgm:cxn modelId="{E26FAA8E-287F-45A4-B5BF-81E97D8E7470}" type="presParOf" srcId="{163D404B-2384-4709-AEA8-EB9C82058E2A}" destId="{1638F025-E1EF-44D3-ADDF-A5C9E63A5742}" srcOrd="10" destOrd="0" presId="urn:microsoft.com/office/officeart/2005/8/layout/target3"/>
    <dgm:cxn modelId="{51209292-6833-4889-9DD0-0DB3550E96F7}" type="presParOf" srcId="{163D404B-2384-4709-AEA8-EB9C82058E2A}" destId="{748D341E-B674-412C-A7CB-F9D58B6AF82B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28DD89A-F2A8-4D83-A145-50B41519DF18}" type="doc">
      <dgm:prSet loTypeId="urn:microsoft.com/office/officeart/2005/8/layout/hList7" loCatId="list" qsTypeId="urn:microsoft.com/office/officeart/2005/8/quickstyle/simple1" qsCatId="simple" csTypeId="urn:microsoft.com/office/officeart/2005/8/colors/accent6_1" csCatId="accent6" phldr="1"/>
      <dgm:spPr/>
    </dgm:pt>
    <dgm:pt modelId="{5F87A4F7-101D-48E9-81B2-1B332450960B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Картотеки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упражнений для развития фонематического восприятия навыков звукового анализа</a:t>
          </a:r>
        </a:p>
        <a:p>
          <a:r>
            <a:rPr lang="ru-RU" sz="1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Видео-презентации</a:t>
          </a:r>
        </a:p>
        <a:p>
          <a:endParaRPr lang="ru-RU" sz="1800" b="1" u="sng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90B00E-359A-4D17-A2E6-27DDCDA7FF11}" type="parTrans" cxnId="{7DA5C22E-97E0-4541-B9B7-01095522F017}">
      <dgm:prSet/>
      <dgm:spPr/>
      <dgm:t>
        <a:bodyPr/>
        <a:lstStyle/>
        <a:p>
          <a:endParaRPr lang="ru-RU"/>
        </a:p>
      </dgm:t>
    </dgm:pt>
    <dgm:pt modelId="{941322F3-2995-49C0-A9CB-E683264259BF}" type="sibTrans" cxnId="{7DA5C22E-97E0-4541-B9B7-01095522F017}">
      <dgm:prSet/>
      <dgm:spPr/>
      <dgm:t>
        <a:bodyPr/>
        <a:lstStyle/>
        <a:p>
          <a:endParaRPr lang="ru-RU"/>
        </a:p>
      </dgm:t>
    </dgm:pt>
    <dgm:pt modelId="{9CB66517-055D-46AA-A8E4-EA042F0BF0D5}">
      <dgm:prSet phldrT="[Текст]" custT="1"/>
      <dgm:spPr/>
      <dgm:t>
        <a:bodyPr/>
        <a:lstStyle/>
        <a:p>
          <a:r>
            <a:rPr lang="ru-RU" sz="1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пособия</a:t>
          </a:r>
        </a:p>
        <a:p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Артикуляционные уклады</a:t>
          </a:r>
        </a:p>
        <a:p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карты- схемы</a:t>
          </a:r>
        </a:p>
        <a:p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картинки-символы</a:t>
          </a:r>
        </a:p>
        <a:p>
          <a:r>
            <a:rPr lang="ru-RU" sz="16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Картотека</a:t>
          </a:r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артикуляционных упражнений</a:t>
          </a:r>
        </a:p>
        <a:p>
          <a:r>
            <a:rPr lang="ru-RU" sz="16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Видео-презентации</a:t>
          </a:r>
        </a:p>
      </dgm:t>
    </dgm:pt>
    <dgm:pt modelId="{F14C35FC-6420-4242-809A-F4A61046089D}" type="parTrans" cxnId="{12559909-D31D-4FF0-82D9-86EE0AC6569C}">
      <dgm:prSet/>
      <dgm:spPr/>
      <dgm:t>
        <a:bodyPr/>
        <a:lstStyle/>
        <a:p>
          <a:endParaRPr lang="ru-RU"/>
        </a:p>
      </dgm:t>
    </dgm:pt>
    <dgm:pt modelId="{E45DE52C-EB18-4C99-9C09-CFFA5EE56231}" type="sibTrans" cxnId="{12559909-D31D-4FF0-82D9-86EE0AC6569C}">
      <dgm:prSet/>
      <dgm:spPr/>
      <dgm:t>
        <a:bodyPr/>
        <a:lstStyle/>
        <a:p>
          <a:endParaRPr lang="ru-RU"/>
        </a:p>
      </dgm:t>
    </dgm:pt>
    <dgm:pt modelId="{FC40E8A7-F456-459D-A1AB-C351AAFAC9C4}">
      <dgm:prSet phldrT="[Текст]" custT="1"/>
      <dgm:spPr/>
      <dgm:t>
        <a:bodyPr/>
        <a:lstStyle/>
        <a:p>
          <a:endParaRPr lang="ru-RU" sz="1600" b="1" u="sng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Картотеки пальчиковой гимнастики</a:t>
          </a:r>
        </a:p>
        <a:p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лексическим темам</a:t>
          </a:r>
        </a:p>
        <a:p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(Н.В.Нищева)</a:t>
          </a:r>
        </a:p>
        <a:p>
          <a:r>
            <a:rPr lang="ru-RU" sz="16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Картотека игр на координацию речи с движениями</a:t>
          </a:r>
        </a:p>
        <a:p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(О.А.Новикова)</a:t>
          </a:r>
        </a:p>
        <a:p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«Музыкальные обучалочки»</a:t>
          </a:r>
        </a:p>
        <a:p>
          <a:r>
            <a:rPr lang="en-US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CD-</a:t>
          </a:r>
          <a:r>
            <a:rPr lang="ru-RU" sz="1600" b="0" u="none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записи Яртовой Л.А., Железновой  С.</a:t>
          </a:r>
        </a:p>
      </dgm:t>
    </dgm:pt>
    <dgm:pt modelId="{09ACB6C4-D686-437F-AE13-2BCCB866E7ED}" type="parTrans" cxnId="{00497987-DFBE-4C12-B223-931DC1162832}">
      <dgm:prSet/>
      <dgm:spPr/>
      <dgm:t>
        <a:bodyPr/>
        <a:lstStyle/>
        <a:p>
          <a:endParaRPr lang="ru-RU"/>
        </a:p>
      </dgm:t>
    </dgm:pt>
    <dgm:pt modelId="{657D40A6-7F37-4919-AE01-19C8CE81DFCC}" type="sibTrans" cxnId="{00497987-DFBE-4C12-B223-931DC1162832}">
      <dgm:prSet/>
      <dgm:spPr/>
      <dgm:t>
        <a:bodyPr/>
        <a:lstStyle/>
        <a:p>
          <a:endParaRPr lang="ru-RU"/>
        </a:p>
      </dgm:t>
    </dgm:pt>
    <dgm:pt modelId="{B36BDE4F-0B03-45D1-AB9E-DDEFC792C349}">
      <dgm:prSet custT="1"/>
      <dgm:spPr/>
      <dgm:t>
        <a:bodyPr/>
        <a:lstStyle/>
        <a:p>
          <a:r>
            <a:rPr lang="ru-RU" sz="1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Дыхательные  тренажеры</a:t>
          </a:r>
        </a:p>
        <a:p>
          <a:endParaRPr lang="ru-RU" sz="1800" b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u="sng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Картотеки</a:t>
          </a:r>
        </a:p>
        <a:p>
          <a:r>
            <a:rPr lang="ru-RU" sz="18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упражнений на развитие речевого дыхания </a:t>
          </a:r>
        </a:p>
        <a:p>
          <a:endParaRPr lang="ru-RU" sz="1800" b="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C9A783-60BA-42AC-B58A-5F918B00CB85}" type="parTrans" cxnId="{22B37BD4-A8DD-4658-9392-C9414771662C}">
      <dgm:prSet/>
      <dgm:spPr/>
      <dgm:t>
        <a:bodyPr/>
        <a:lstStyle/>
        <a:p>
          <a:endParaRPr lang="ru-RU"/>
        </a:p>
      </dgm:t>
    </dgm:pt>
    <dgm:pt modelId="{C7FDB031-B3F1-47C1-A203-C6B597EE067F}" type="sibTrans" cxnId="{22B37BD4-A8DD-4658-9392-C9414771662C}">
      <dgm:prSet/>
      <dgm:spPr/>
      <dgm:t>
        <a:bodyPr/>
        <a:lstStyle/>
        <a:p>
          <a:endParaRPr lang="ru-RU"/>
        </a:p>
      </dgm:t>
    </dgm:pt>
    <dgm:pt modelId="{577F4D80-9906-4AF8-BF1B-DB1A903EA469}" type="pres">
      <dgm:prSet presAssocID="{628DD89A-F2A8-4D83-A145-50B41519DF18}" presName="Name0" presStyleCnt="0">
        <dgm:presLayoutVars>
          <dgm:dir/>
          <dgm:resizeHandles val="exact"/>
        </dgm:presLayoutVars>
      </dgm:prSet>
      <dgm:spPr/>
    </dgm:pt>
    <dgm:pt modelId="{F75AE2E7-E3D3-4497-B40D-EA3CF91BC1BE}" type="pres">
      <dgm:prSet presAssocID="{628DD89A-F2A8-4D83-A145-50B41519DF18}" presName="fgShape" presStyleLbl="fgShp" presStyleIdx="0" presStyleCnt="1" custScaleX="108696" custScaleY="95726" custLinFactNeighborX="4931" custLinFactNeighborY="56410"/>
      <dgm:spPr>
        <a:ln>
          <a:solidFill>
            <a:srgbClr val="993300"/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gm:spPr>
    </dgm:pt>
    <dgm:pt modelId="{34AC95D8-9DE1-47AD-8DFB-19AC5A8363AF}" type="pres">
      <dgm:prSet presAssocID="{628DD89A-F2A8-4D83-A145-50B41519DF18}" presName="linComp" presStyleCnt="0"/>
      <dgm:spPr/>
    </dgm:pt>
    <dgm:pt modelId="{0632E03A-9023-4155-9A2D-F159A6DE4CF9}" type="pres">
      <dgm:prSet presAssocID="{5F87A4F7-101D-48E9-81B2-1B332450960B}" presName="compNode" presStyleCnt="0"/>
      <dgm:spPr/>
    </dgm:pt>
    <dgm:pt modelId="{045110D7-456B-4B2A-9AA7-4C3A3F2E2A70}" type="pres">
      <dgm:prSet presAssocID="{5F87A4F7-101D-48E9-81B2-1B332450960B}" presName="bkgdShape" presStyleLbl="node1" presStyleIdx="0" presStyleCnt="4" custLinFactNeighborX="419"/>
      <dgm:spPr/>
      <dgm:t>
        <a:bodyPr/>
        <a:lstStyle/>
        <a:p>
          <a:endParaRPr lang="ru-RU"/>
        </a:p>
      </dgm:t>
    </dgm:pt>
    <dgm:pt modelId="{9D09D90A-25D7-463A-AB1B-DA641805F1CE}" type="pres">
      <dgm:prSet presAssocID="{5F87A4F7-101D-48E9-81B2-1B332450960B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AAF07-A9E2-4044-AD62-F6D71BDE7825}" type="pres">
      <dgm:prSet presAssocID="{5F87A4F7-101D-48E9-81B2-1B332450960B}" presName="invisiNode" presStyleLbl="node1" presStyleIdx="0" presStyleCnt="4"/>
      <dgm:spPr/>
    </dgm:pt>
    <dgm:pt modelId="{6C9AE6EB-A36A-4EFD-B389-DFB624688D7E}" type="pres">
      <dgm:prSet presAssocID="{5F87A4F7-101D-48E9-81B2-1B332450960B}" presName="imagNode" presStyleLbl="fgImgPlace1" presStyleIdx="0" presStyleCnt="4" custScaleX="99184" custScaleY="93851" custLinFactNeighborX="188" custLinFactNeighborY="-17215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0" r="-30000"/>
          </a:stretch>
        </a:blipFill>
      </dgm:spPr>
    </dgm:pt>
    <dgm:pt modelId="{826A64EC-7A81-49EA-BC54-032DE9738F6D}" type="pres">
      <dgm:prSet presAssocID="{941322F3-2995-49C0-A9CB-E683264259B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B2D0A9D4-8C21-45BF-A8C3-3735EC50CC2B}" type="pres">
      <dgm:prSet presAssocID="{B36BDE4F-0B03-45D1-AB9E-DDEFC792C349}" presName="compNode" presStyleCnt="0"/>
      <dgm:spPr/>
    </dgm:pt>
    <dgm:pt modelId="{7B4D64F7-3C35-4B8C-8E6F-DD69E4A56CFB}" type="pres">
      <dgm:prSet presAssocID="{B36BDE4F-0B03-45D1-AB9E-DDEFC792C349}" presName="bkgdShape" presStyleLbl="node1" presStyleIdx="1" presStyleCnt="4" custLinFactNeighborX="-207" custLinFactNeighborY="1282"/>
      <dgm:spPr/>
      <dgm:t>
        <a:bodyPr/>
        <a:lstStyle/>
        <a:p>
          <a:endParaRPr lang="ru-RU"/>
        </a:p>
      </dgm:t>
    </dgm:pt>
    <dgm:pt modelId="{4D39F832-8B79-4510-BA25-0BA8719C4DDD}" type="pres">
      <dgm:prSet presAssocID="{B36BDE4F-0B03-45D1-AB9E-DDEFC792C349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F8836-7130-48C7-AC06-F1649C29649D}" type="pres">
      <dgm:prSet presAssocID="{B36BDE4F-0B03-45D1-AB9E-DDEFC792C349}" presName="invisiNode" presStyleLbl="node1" presStyleIdx="1" presStyleCnt="4"/>
      <dgm:spPr/>
    </dgm:pt>
    <dgm:pt modelId="{F8CABE38-6B17-4F42-B3CA-AD10B4C27C0C}" type="pres">
      <dgm:prSet presAssocID="{B36BDE4F-0B03-45D1-AB9E-DDEFC792C349}" presName="imagNode" presStyleLbl="fgImgPlace1" presStyleIdx="1" presStyleCnt="4" custLinFactNeighborX="1087" custLinFactNeighborY="-18018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83C1C6A-75AF-4579-8CAB-87AE8A01D085}" type="pres">
      <dgm:prSet presAssocID="{C7FDB031-B3F1-47C1-A203-C6B597EE067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632E2D00-533A-4033-B8D6-D2A0CCBEF793}" type="pres">
      <dgm:prSet presAssocID="{9CB66517-055D-46AA-A8E4-EA042F0BF0D5}" presName="compNode" presStyleCnt="0"/>
      <dgm:spPr/>
    </dgm:pt>
    <dgm:pt modelId="{1D73B6B1-E2BF-4368-9F39-E628907F2EEC}" type="pres">
      <dgm:prSet presAssocID="{9CB66517-055D-46AA-A8E4-EA042F0BF0D5}" presName="bkgdShape" presStyleLbl="node1" presStyleIdx="2" presStyleCnt="4"/>
      <dgm:spPr/>
      <dgm:t>
        <a:bodyPr/>
        <a:lstStyle/>
        <a:p>
          <a:endParaRPr lang="ru-RU"/>
        </a:p>
      </dgm:t>
    </dgm:pt>
    <dgm:pt modelId="{3CB12A92-E4CA-4784-9F9C-C22659CE7C98}" type="pres">
      <dgm:prSet presAssocID="{9CB66517-055D-46AA-A8E4-EA042F0BF0D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DFF005-B7C3-4249-9445-0FA3C148AD20}" type="pres">
      <dgm:prSet presAssocID="{9CB66517-055D-46AA-A8E4-EA042F0BF0D5}" presName="invisiNode" presStyleLbl="node1" presStyleIdx="2" presStyleCnt="4"/>
      <dgm:spPr/>
    </dgm:pt>
    <dgm:pt modelId="{769ED5B4-6E56-4289-82D0-0016DBC70FE7}" type="pres">
      <dgm:prSet presAssocID="{9CB66517-055D-46AA-A8E4-EA042F0BF0D5}" presName="imagNode" presStyleLbl="fgImgPlace1" presStyleIdx="2" presStyleCnt="4" custLinFactNeighborX="1987" custLinFactNeighborY="-18018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</dgm:spPr>
    </dgm:pt>
    <dgm:pt modelId="{29C5A0B3-6C55-4F16-AA42-8685C6AF7EC6}" type="pres">
      <dgm:prSet presAssocID="{E45DE52C-EB18-4C99-9C09-CFFA5EE5623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C12C8E-E691-4F8D-BFF2-F0C8EA7A70F9}" type="pres">
      <dgm:prSet presAssocID="{FC40E8A7-F456-459D-A1AB-C351AAFAC9C4}" presName="compNode" presStyleCnt="0"/>
      <dgm:spPr/>
    </dgm:pt>
    <dgm:pt modelId="{7A6FD392-DDFC-4061-81D6-2505438265F5}" type="pres">
      <dgm:prSet presAssocID="{FC40E8A7-F456-459D-A1AB-C351AAFAC9C4}" presName="bkgdShape" presStyleLbl="node1" presStyleIdx="3" presStyleCnt="4" custScaleX="119167"/>
      <dgm:spPr/>
      <dgm:t>
        <a:bodyPr/>
        <a:lstStyle/>
        <a:p>
          <a:endParaRPr lang="ru-RU"/>
        </a:p>
      </dgm:t>
    </dgm:pt>
    <dgm:pt modelId="{A63F5011-ED67-4CA7-B9F7-C577C0CFD50B}" type="pres">
      <dgm:prSet presAssocID="{FC40E8A7-F456-459D-A1AB-C351AAFAC9C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F8F363-35FE-41DA-A6B1-994E9FD3079D}" type="pres">
      <dgm:prSet presAssocID="{FC40E8A7-F456-459D-A1AB-C351AAFAC9C4}" presName="invisiNode" presStyleLbl="node1" presStyleIdx="3" presStyleCnt="4"/>
      <dgm:spPr/>
    </dgm:pt>
    <dgm:pt modelId="{7409DE7C-48CE-4055-9874-88B079857F41}" type="pres">
      <dgm:prSet presAssocID="{FC40E8A7-F456-459D-A1AB-C351AAFAC9C4}" presName="imagNode" presStyleLbl="fgImgPlace1" presStyleIdx="3" presStyleCnt="4" custLinFactNeighborX="2887" custLinFactNeighborY="-18018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</dgm:spPr>
      <dgm:t>
        <a:bodyPr/>
        <a:lstStyle/>
        <a:p>
          <a:endParaRPr lang="ru-RU"/>
        </a:p>
      </dgm:t>
    </dgm:pt>
  </dgm:ptLst>
  <dgm:cxnLst>
    <dgm:cxn modelId="{30495C94-5E6A-4258-8CDA-2E8D515301C8}" type="presOf" srcId="{941322F3-2995-49C0-A9CB-E683264259BF}" destId="{826A64EC-7A81-49EA-BC54-032DE9738F6D}" srcOrd="0" destOrd="0" presId="urn:microsoft.com/office/officeart/2005/8/layout/hList7"/>
    <dgm:cxn modelId="{0ED8CB82-F13B-4180-827A-D79ED6B831B6}" type="presOf" srcId="{9CB66517-055D-46AA-A8E4-EA042F0BF0D5}" destId="{3CB12A92-E4CA-4784-9F9C-C22659CE7C98}" srcOrd="1" destOrd="0" presId="urn:microsoft.com/office/officeart/2005/8/layout/hList7"/>
    <dgm:cxn modelId="{7DA5C22E-97E0-4541-B9B7-01095522F017}" srcId="{628DD89A-F2A8-4D83-A145-50B41519DF18}" destId="{5F87A4F7-101D-48E9-81B2-1B332450960B}" srcOrd="0" destOrd="0" parTransId="{6990B00E-359A-4D17-A2E6-27DDCDA7FF11}" sibTransId="{941322F3-2995-49C0-A9CB-E683264259BF}"/>
    <dgm:cxn modelId="{F4791A6C-35C6-45EF-957C-E0617310D500}" type="presOf" srcId="{B36BDE4F-0B03-45D1-AB9E-DDEFC792C349}" destId="{4D39F832-8B79-4510-BA25-0BA8719C4DDD}" srcOrd="1" destOrd="0" presId="urn:microsoft.com/office/officeart/2005/8/layout/hList7"/>
    <dgm:cxn modelId="{EE4978B9-C1AB-4A49-8EA7-16106F389DB4}" type="presOf" srcId="{5F87A4F7-101D-48E9-81B2-1B332450960B}" destId="{9D09D90A-25D7-463A-AB1B-DA641805F1CE}" srcOrd="1" destOrd="0" presId="urn:microsoft.com/office/officeart/2005/8/layout/hList7"/>
    <dgm:cxn modelId="{0198685C-5C35-41DD-86C9-654A60FEB1E3}" type="presOf" srcId="{C7FDB031-B3F1-47C1-A203-C6B597EE067F}" destId="{A83C1C6A-75AF-4579-8CAB-87AE8A01D085}" srcOrd="0" destOrd="0" presId="urn:microsoft.com/office/officeart/2005/8/layout/hList7"/>
    <dgm:cxn modelId="{00497987-DFBE-4C12-B223-931DC1162832}" srcId="{628DD89A-F2A8-4D83-A145-50B41519DF18}" destId="{FC40E8A7-F456-459D-A1AB-C351AAFAC9C4}" srcOrd="3" destOrd="0" parTransId="{09ACB6C4-D686-437F-AE13-2BCCB866E7ED}" sibTransId="{657D40A6-7F37-4919-AE01-19C8CE81DFCC}"/>
    <dgm:cxn modelId="{52830720-A0E3-4A55-9F76-298C1E53A69C}" type="presOf" srcId="{B36BDE4F-0B03-45D1-AB9E-DDEFC792C349}" destId="{7B4D64F7-3C35-4B8C-8E6F-DD69E4A56CFB}" srcOrd="0" destOrd="0" presId="urn:microsoft.com/office/officeart/2005/8/layout/hList7"/>
    <dgm:cxn modelId="{0E7F5FC7-C114-4BCF-A156-4A7B2CFE8335}" type="presOf" srcId="{5F87A4F7-101D-48E9-81B2-1B332450960B}" destId="{045110D7-456B-4B2A-9AA7-4C3A3F2E2A70}" srcOrd="0" destOrd="0" presId="urn:microsoft.com/office/officeart/2005/8/layout/hList7"/>
    <dgm:cxn modelId="{43291AE3-4E26-4483-8910-4A94A6695732}" type="presOf" srcId="{E45DE52C-EB18-4C99-9C09-CFFA5EE56231}" destId="{29C5A0B3-6C55-4F16-AA42-8685C6AF7EC6}" srcOrd="0" destOrd="0" presId="urn:microsoft.com/office/officeart/2005/8/layout/hList7"/>
    <dgm:cxn modelId="{A6B816B8-CFEF-4313-A685-D60659C32B17}" type="presOf" srcId="{FC40E8A7-F456-459D-A1AB-C351AAFAC9C4}" destId="{A63F5011-ED67-4CA7-B9F7-C577C0CFD50B}" srcOrd="1" destOrd="0" presId="urn:microsoft.com/office/officeart/2005/8/layout/hList7"/>
    <dgm:cxn modelId="{22B37BD4-A8DD-4658-9392-C9414771662C}" srcId="{628DD89A-F2A8-4D83-A145-50B41519DF18}" destId="{B36BDE4F-0B03-45D1-AB9E-DDEFC792C349}" srcOrd="1" destOrd="0" parTransId="{B7C9A783-60BA-42AC-B58A-5F918B00CB85}" sibTransId="{C7FDB031-B3F1-47C1-A203-C6B597EE067F}"/>
    <dgm:cxn modelId="{12559909-D31D-4FF0-82D9-86EE0AC6569C}" srcId="{628DD89A-F2A8-4D83-A145-50B41519DF18}" destId="{9CB66517-055D-46AA-A8E4-EA042F0BF0D5}" srcOrd="2" destOrd="0" parTransId="{F14C35FC-6420-4242-809A-F4A61046089D}" sibTransId="{E45DE52C-EB18-4C99-9C09-CFFA5EE56231}"/>
    <dgm:cxn modelId="{C9FF32C8-83FE-4E12-A82A-17842F480371}" type="presOf" srcId="{9CB66517-055D-46AA-A8E4-EA042F0BF0D5}" destId="{1D73B6B1-E2BF-4368-9F39-E628907F2EEC}" srcOrd="0" destOrd="0" presId="urn:microsoft.com/office/officeart/2005/8/layout/hList7"/>
    <dgm:cxn modelId="{71DF19DD-816C-4773-8DB5-F3A41AA15C4A}" type="presOf" srcId="{628DD89A-F2A8-4D83-A145-50B41519DF18}" destId="{577F4D80-9906-4AF8-BF1B-DB1A903EA469}" srcOrd="0" destOrd="0" presId="urn:microsoft.com/office/officeart/2005/8/layout/hList7"/>
    <dgm:cxn modelId="{B51E4625-AC70-44CA-B544-754C4181CAB1}" type="presOf" srcId="{FC40E8A7-F456-459D-A1AB-C351AAFAC9C4}" destId="{7A6FD392-DDFC-4061-81D6-2505438265F5}" srcOrd="0" destOrd="0" presId="urn:microsoft.com/office/officeart/2005/8/layout/hList7"/>
    <dgm:cxn modelId="{B936B2BE-07DD-4AFF-B47F-BD01F18F6971}" type="presParOf" srcId="{577F4D80-9906-4AF8-BF1B-DB1A903EA469}" destId="{F75AE2E7-E3D3-4497-B40D-EA3CF91BC1BE}" srcOrd="0" destOrd="0" presId="urn:microsoft.com/office/officeart/2005/8/layout/hList7"/>
    <dgm:cxn modelId="{0CD97D7C-B7B7-4501-A8D8-F0F653365C34}" type="presParOf" srcId="{577F4D80-9906-4AF8-BF1B-DB1A903EA469}" destId="{34AC95D8-9DE1-47AD-8DFB-19AC5A8363AF}" srcOrd="1" destOrd="0" presId="urn:microsoft.com/office/officeart/2005/8/layout/hList7"/>
    <dgm:cxn modelId="{C61272FF-5B61-41EA-9DC9-F5471CFA249B}" type="presParOf" srcId="{34AC95D8-9DE1-47AD-8DFB-19AC5A8363AF}" destId="{0632E03A-9023-4155-9A2D-F159A6DE4CF9}" srcOrd="0" destOrd="0" presId="urn:microsoft.com/office/officeart/2005/8/layout/hList7"/>
    <dgm:cxn modelId="{D2C2121B-1197-44B9-AABC-AE06F22D51B6}" type="presParOf" srcId="{0632E03A-9023-4155-9A2D-F159A6DE4CF9}" destId="{045110D7-456B-4B2A-9AA7-4C3A3F2E2A70}" srcOrd="0" destOrd="0" presId="urn:microsoft.com/office/officeart/2005/8/layout/hList7"/>
    <dgm:cxn modelId="{CDBC06AB-18A7-4366-8E5E-E0468C2F3CE5}" type="presParOf" srcId="{0632E03A-9023-4155-9A2D-F159A6DE4CF9}" destId="{9D09D90A-25D7-463A-AB1B-DA641805F1CE}" srcOrd="1" destOrd="0" presId="urn:microsoft.com/office/officeart/2005/8/layout/hList7"/>
    <dgm:cxn modelId="{7D0938C0-6EEC-4306-B470-4E395B4BEEF9}" type="presParOf" srcId="{0632E03A-9023-4155-9A2D-F159A6DE4CF9}" destId="{FF3AAF07-A9E2-4044-AD62-F6D71BDE7825}" srcOrd="2" destOrd="0" presId="urn:microsoft.com/office/officeart/2005/8/layout/hList7"/>
    <dgm:cxn modelId="{5CAF15F7-5755-403B-BF52-08CB435FD4A3}" type="presParOf" srcId="{0632E03A-9023-4155-9A2D-F159A6DE4CF9}" destId="{6C9AE6EB-A36A-4EFD-B389-DFB624688D7E}" srcOrd="3" destOrd="0" presId="urn:microsoft.com/office/officeart/2005/8/layout/hList7"/>
    <dgm:cxn modelId="{2F49EE10-FB96-46A6-8F26-62B39A0580A7}" type="presParOf" srcId="{34AC95D8-9DE1-47AD-8DFB-19AC5A8363AF}" destId="{826A64EC-7A81-49EA-BC54-032DE9738F6D}" srcOrd="1" destOrd="0" presId="urn:microsoft.com/office/officeart/2005/8/layout/hList7"/>
    <dgm:cxn modelId="{69E923CB-0761-4DE4-9864-736A25D3863B}" type="presParOf" srcId="{34AC95D8-9DE1-47AD-8DFB-19AC5A8363AF}" destId="{B2D0A9D4-8C21-45BF-A8C3-3735EC50CC2B}" srcOrd="2" destOrd="0" presId="urn:microsoft.com/office/officeart/2005/8/layout/hList7"/>
    <dgm:cxn modelId="{4FD3779F-EE23-4CF6-99AC-B6AE7B9CCC95}" type="presParOf" srcId="{B2D0A9D4-8C21-45BF-A8C3-3735EC50CC2B}" destId="{7B4D64F7-3C35-4B8C-8E6F-DD69E4A56CFB}" srcOrd="0" destOrd="0" presId="urn:microsoft.com/office/officeart/2005/8/layout/hList7"/>
    <dgm:cxn modelId="{26A52D1B-8652-4004-A0F9-B33FCF54AC90}" type="presParOf" srcId="{B2D0A9D4-8C21-45BF-A8C3-3735EC50CC2B}" destId="{4D39F832-8B79-4510-BA25-0BA8719C4DDD}" srcOrd="1" destOrd="0" presId="urn:microsoft.com/office/officeart/2005/8/layout/hList7"/>
    <dgm:cxn modelId="{CC804C20-9FCA-41CA-B34F-12B8B71C4F01}" type="presParOf" srcId="{B2D0A9D4-8C21-45BF-A8C3-3735EC50CC2B}" destId="{59BF8836-7130-48C7-AC06-F1649C29649D}" srcOrd="2" destOrd="0" presId="urn:microsoft.com/office/officeart/2005/8/layout/hList7"/>
    <dgm:cxn modelId="{FDF5A474-A7C6-4905-841B-E48934AAC6EE}" type="presParOf" srcId="{B2D0A9D4-8C21-45BF-A8C3-3735EC50CC2B}" destId="{F8CABE38-6B17-4F42-B3CA-AD10B4C27C0C}" srcOrd="3" destOrd="0" presId="urn:microsoft.com/office/officeart/2005/8/layout/hList7"/>
    <dgm:cxn modelId="{EDD7F149-EA32-499A-B49F-5E6664BFEA82}" type="presParOf" srcId="{34AC95D8-9DE1-47AD-8DFB-19AC5A8363AF}" destId="{A83C1C6A-75AF-4579-8CAB-87AE8A01D085}" srcOrd="3" destOrd="0" presId="urn:microsoft.com/office/officeart/2005/8/layout/hList7"/>
    <dgm:cxn modelId="{1AE89DCE-A965-419A-94FC-BAC0E78D4BCF}" type="presParOf" srcId="{34AC95D8-9DE1-47AD-8DFB-19AC5A8363AF}" destId="{632E2D00-533A-4033-B8D6-D2A0CCBEF793}" srcOrd="4" destOrd="0" presId="urn:microsoft.com/office/officeart/2005/8/layout/hList7"/>
    <dgm:cxn modelId="{4AC71E07-9A77-4AEB-9C7D-D8679D2E7A0F}" type="presParOf" srcId="{632E2D00-533A-4033-B8D6-D2A0CCBEF793}" destId="{1D73B6B1-E2BF-4368-9F39-E628907F2EEC}" srcOrd="0" destOrd="0" presId="urn:microsoft.com/office/officeart/2005/8/layout/hList7"/>
    <dgm:cxn modelId="{4131100E-239B-484E-806D-E0538ED307E0}" type="presParOf" srcId="{632E2D00-533A-4033-B8D6-D2A0CCBEF793}" destId="{3CB12A92-E4CA-4784-9F9C-C22659CE7C98}" srcOrd="1" destOrd="0" presId="urn:microsoft.com/office/officeart/2005/8/layout/hList7"/>
    <dgm:cxn modelId="{37951348-8A1E-4FAA-842D-286A601E8782}" type="presParOf" srcId="{632E2D00-533A-4033-B8D6-D2A0CCBEF793}" destId="{FADFF005-B7C3-4249-9445-0FA3C148AD20}" srcOrd="2" destOrd="0" presId="urn:microsoft.com/office/officeart/2005/8/layout/hList7"/>
    <dgm:cxn modelId="{3E56EF59-5C90-42C0-B97F-CB023DF2975F}" type="presParOf" srcId="{632E2D00-533A-4033-B8D6-D2A0CCBEF793}" destId="{769ED5B4-6E56-4289-82D0-0016DBC70FE7}" srcOrd="3" destOrd="0" presId="urn:microsoft.com/office/officeart/2005/8/layout/hList7"/>
    <dgm:cxn modelId="{4B29C81E-277F-4669-B69E-5D92EC6676B7}" type="presParOf" srcId="{34AC95D8-9DE1-47AD-8DFB-19AC5A8363AF}" destId="{29C5A0B3-6C55-4F16-AA42-8685C6AF7EC6}" srcOrd="5" destOrd="0" presId="urn:microsoft.com/office/officeart/2005/8/layout/hList7"/>
    <dgm:cxn modelId="{F022215E-86CE-4898-9A75-9DB4E0532235}" type="presParOf" srcId="{34AC95D8-9DE1-47AD-8DFB-19AC5A8363AF}" destId="{7EC12C8E-E691-4F8D-BFF2-F0C8EA7A70F9}" srcOrd="6" destOrd="0" presId="urn:microsoft.com/office/officeart/2005/8/layout/hList7"/>
    <dgm:cxn modelId="{84492563-9F8B-414B-84C0-988210F9F471}" type="presParOf" srcId="{7EC12C8E-E691-4F8D-BFF2-F0C8EA7A70F9}" destId="{7A6FD392-DDFC-4061-81D6-2505438265F5}" srcOrd="0" destOrd="0" presId="urn:microsoft.com/office/officeart/2005/8/layout/hList7"/>
    <dgm:cxn modelId="{059BEDE0-E96C-4363-8663-D6FBA84C3A07}" type="presParOf" srcId="{7EC12C8E-E691-4F8D-BFF2-F0C8EA7A70F9}" destId="{A63F5011-ED67-4CA7-B9F7-C577C0CFD50B}" srcOrd="1" destOrd="0" presId="urn:microsoft.com/office/officeart/2005/8/layout/hList7"/>
    <dgm:cxn modelId="{0D15A043-6901-4E3B-B759-30D89F2B2C09}" type="presParOf" srcId="{7EC12C8E-E691-4F8D-BFF2-F0C8EA7A70F9}" destId="{1FF8F363-35FE-41DA-A6B1-994E9FD3079D}" srcOrd="2" destOrd="0" presId="urn:microsoft.com/office/officeart/2005/8/layout/hList7"/>
    <dgm:cxn modelId="{D41C9100-C06A-4D1D-A760-9F1AF1AECC3A}" type="presParOf" srcId="{7EC12C8E-E691-4F8D-BFF2-F0C8EA7A70F9}" destId="{7409DE7C-48CE-4055-9874-88B079857F4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2F937-8B1F-4524-88A1-726351DF339C}" type="doc">
      <dgm:prSet loTypeId="urn:microsoft.com/office/officeart/2005/8/layout/matrix1" loCatId="matrix" qsTypeId="urn:microsoft.com/office/officeart/2005/8/quickstyle/3d2" qsCatId="3D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4D37FD45-0B32-464F-81ED-6C75C2D61E0E}">
      <dgm:prSet custT="1"/>
      <dgm:spPr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gm:spPr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обеспечение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35241C-85FC-4399-8A0A-4373F076AA58}" type="parTrans" cxnId="{A9C803FE-9FB2-4B4C-917F-3EC8C82C41D7}">
      <dgm:prSet/>
      <dgm:spPr/>
      <dgm:t>
        <a:bodyPr/>
        <a:lstStyle/>
        <a:p>
          <a:endParaRPr lang="ru-RU"/>
        </a:p>
      </dgm:t>
    </dgm:pt>
    <dgm:pt modelId="{AD2ABB66-A4AD-4275-BB7B-E018E806E681}" type="sibTrans" cxnId="{A9C803FE-9FB2-4B4C-917F-3EC8C82C41D7}">
      <dgm:prSet/>
      <dgm:spPr/>
      <dgm:t>
        <a:bodyPr/>
        <a:lstStyle/>
        <a:p>
          <a:endParaRPr lang="ru-RU"/>
        </a:p>
      </dgm:t>
    </dgm:pt>
    <dgm:pt modelId="{D1252D28-6BF8-4203-907D-2AEBC2ECE616}">
      <dgm:prSet custT="1"/>
      <dgm:spPr/>
      <dgm:t>
        <a:bodyPr/>
        <a:lstStyle/>
        <a:p>
          <a:pPr algn="l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Т.Б. Филичева, Г.В. Чиркина.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обучения и воспитания детей с фонетико-фонематическим недоразвитием.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</a:p>
        <a:p>
          <a:pPr algn="l"/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Г.А.Каше, Т.Б.Филичева.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обучения детей с недоразвитием фонетического строя речи.</a:t>
          </a:r>
          <a:endParaRPr lang="ru-RU" sz="1600" dirty="0"/>
        </a:p>
      </dgm:t>
    </dgm:pt>
    <dgm:pt modelId="{A3990363-27A6-451B-8139-2DCF19D39B4E}" type="parTrans" cxnId="{EB111637-2263-49F0-B505-049C9D02D7E8}">
      <dgm:prSet/>
      <dgm:spPr/>
      <dgm:t>
        <a:bodyPr/>
        <a:lstStyle/>
        <a:p>
          <a:endParaRPr lang="ru-RU"/>
        </a:p>
      </dgm:t>
    </dgm:pt>
    <dgm:pt modelId="{49F9499D-CCFB-411F-9EA1-98E4255129B0}" type="sibTrans" cxnId="{EB111637-2263-49F0-B505-049C9D02D7E8}">
      <dgm:prSet/>
      <dgm:spPr/>
      <dgm:t>
        <a:bodyPr/>
        <a:lstStyle/>
        <a:p>
          <a:endParaRPr lang="ru-RU"/>
        </a:p>
      </dgm:t>
    </dgm:pt>
    <dgm:pt modelId="{7679AEEA-F79F-4536-89C8-3B2DF99B3C04}">
      <dgm:prSet custT="1"/>
      <dgm:spPr/>
      <dgm:t>
        <a:bodyPr/>
        <a:lstStyle/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Г.В.Чиркина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Коррекция нарушений речи.-М.: Просвещение, 2009г </a:t>
          </a:r>
          <a:b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      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Н.В.Нищева.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коррекционно развивающей работы для детей с ОНР.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Гризик Т.И.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«Поиграем и узнаем: Пособие по изучению и развитию речевого слуха у детей 4-5 лет»</a:t>
          </a:r>
        </a:p>
        <a:p>
          <a:endParaRPr lang="ru-RU" sz="1600" dirty="0"/>
        </a:p>
      </dgm:t>
    </dgm:pt>
    <dgm:pt modelId="{2A1547E4-6168-4EA2-AAFB-13C4534D3C7F}" type="parTrans" cxnId="{E2E89F2F-8C57-4E0C-8800-10F5320B5D5B}">
      <dgm:prSet/>
      <dgm:spPr/>
      <dgm:t>
        <a:bodyPr/>
        <a:lstStyle/>
        <a:p>
          <a:endParaRPr lang="ru-RU"/>
        </a:p>
      </dgm:t>
    </dgm:pt>
    <dgm:pt modelId="{F50CD896-15EF-4156-A1BB-8EF1E19B969A}" type="sibTrans" cxnId="{E2E89F2F-8C57-4E0C-8800-10F5320B5D5B}">
      <dgm:prSet/>
      <dgm:spPr/>
      <dgm:t>
        <a:bodyPr/>
        <a:lstStyle/>
        <a:p>
          <a:endParaRPr lang="ru-RU"/>
        </a:p>
      </dgm:t>
    </dgm:pt>
    <dgm:pt modelId="{74842F1B-EED3-43F6-9778-56CF3C6E2F9D}">
      <dgm:prSet custT="1"/>
      <dgm:spPr/>
      <dgm:t>
        <a:bodyPr/>
        <a:lstStyle/>
        <a:p>
          <a:endParaRPr lang="ru-RU"/>
        </a:p>
      </dgm:t>
    </dgm:pt>
    <dgm:pt modelId="{8E364CAD-04D7-4901-8B2D-8DC9330DDA5B}" type="parTrans" cxnId="{91D6B03F-1066-4322-8869-23CEFF78C181}">
      <dgm:prSet/>
      <dgm:spPr/>
      <dgm:t>
        <a:bodyPr/>
        <a:lstStyle/>
        <a:p>
          <a:endParaRPr lang="ru-RU"/>
        </a:p>
      </dgm:t>
    </dgm:pt>
    <dgm:pt modelId="{15D60A0F-6E50-4F95-BF2D-98731A0858F4}" type="sibTrans" cxnId="{91D6B03F-1066-4322-8869-23CEFF78C181}">
      <dgm:prSet/>
      <dgm:spPr/>
      <dgm:t>
        <a:bodyPr/>
        <a:lstStyle/>
        <a:p>
          <a:endParaRPr lang="ru-RU"/>
        </a:p>
      </dgm:t>
    </dgm:pt>
    <dgm:pt modelId="{6C04065C-99DA-477B-9641-CB092B90FEAF}">
      <dgm:prSet/>
      <dgm:spPr/>
      <dgm:t>
        <a:bodyPr/>
        <a:lstStyle/>
        <a:p>
          <a:endParaRPr lang="ru-RU"/>
        </a:p>
      </dgm:t>
    </dgm:pt>
    <dgm:pt modelId="{26C38BC5-037D-4CCA-9EE1-6CBBD4A25FBF}" type="parTrans" cxnId="{D760D94A-7196-4D28-BFED-B7AC7030E9D5}">
      <dgm:prSet/>
      <dgm:spPr/>
      <dgm:t>
        <a:bodyPr/>
        <a:lstStyle/>
        <a:p>
          <a:endParaRPr lang="ru-RU"/>
        </a:p>
      </dgm:t>
    </dgm:pt>
    <dgm:pt modelId="{FEDF6861-C05C-480C-8017-253C18998212}" type="sibTrans" cxnId="{D760D94A-7196-4D28-BFED-B7AC7030E9D5}">
      <dgm:prSet/>
      <dgm:spPr/>
      <dgm:t>
        <a:bodyPr/>
        <a:lstStyle/>
        <a:p>
          <a:endParaRPr lang="ru-RU"/>
        </a:p>
      </dgm:t>
    </dgm:pt>
    <dgm:pt modelId="{78FFE1D4-F48A-4FD4-AF60-F60616827610}">
      <dgm:prSet custT="1"/>
      <dgm:spPr/>
      <dgm:t>
        <a:bodyPr/>
        <a:lstStyle/>
        <a:p>
          <a:endParaRPr lang="ru-RU" sz="1600" dirty="0">
            <a:solidFill>
              <a:srgbClr val="F79646">
                <a:lumMod val="50000"/>
              </a:srgb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DF6C73-405D-47B9-BBC1-3AC08A8DF174}" type="parTrans" cxnId="{CD523260-27A4-4010-A4C4-7760B910C311}">
      <dgm:prSet/>
      <dgm:spPr/>
      <dgm:t>
        <a:bodyPr/>
        <a:lstStyle/>
        <a:p>
          <a:endParaRPr lang="ru-RU"/>
        </a:p>
      </dgm:t>
    </dgm:pt>
    <dgm:pt modelId="{791AF045-0A0B-45EA-833A-63E6E19D455A}" type="sibTrans" cxnId="{CD523260-27A4-4010-A4C4-7760B910C311}">
      <dgm:prSet/>
      <dgm:spPr/>
      <dgm:t>
        <a:bodyPr/>
        <a:lstStyle/>
        <a:p>
          <a:endParaRPr lang="ru-RU"/>
        </a:p>
      </dgm:t>
    </dgm:pt>
    <dgm:pt modelId="{CC0BC23C-C9BE-4D7E-A9C8-83118FD92584}">
      <dgm:prSet custT="1"/>
      <dgm:spPr/>
      <dgm:t>
        <a:bodyPr/>
        <a:lstStyle/>
        <a:p>
          <a:endParaRPr lang="ru-RU" sz="1600" b="1" dirty="0" smtClean="0">
            <a:effectLst/>
            <a:latin typeface="Times New Roman"/>
            <a:cs typeface="Times New Roman" panose="02020603050405020304" pitchFamily="18" charset="0"/>
          </a:endParaRPr>
        </a:p>
        <a:p>
          <a:r>
            <a:rPr lang="ru-RU" sz="1600" b="1" dirty="0" smtClean="0">
              <a:effectLst/>
              <a:latin typeface="Times New Roman"/>
              <a:cs typeface="Times New Roman" panose="02020603050405020304" pitchFamily="18" charset="0"/>
            </a:rPr>
            <a:t>Лукина Н.А., Никкинен И.И.  </a:t>
          </a:r>
          <a:r>
            <a:rPr lang="ru-RU" sz="1600" dirty="0" smtClean="0">
              <a:effectLst/>
              <a:latin typeface="Times New Roman"/>
              <a:cs typeface="Times New Roman" panose="02020603050405020304" pitchFamily="18" charset="0"/>
            </a:rPr>
            <a:t>Научи меня слышать (Развитие слухового восприятия, внимания и памяти).</a:t>
          </a:r>
        </a:p>
        <a:p>
          <a:r>
            <a:rPr lang="ru-RU" sz="1600" dirty="0" smtClean="0">
              <a:effectLst/>
              <a:latin typeface="Times New Roman"/>
              <a:cs typeface="Times New Roman" panose="02020603050405020304" pitchFamily="18" charset="0"/>
            </a:rPr>
            <a:t> </a:t>
          </a:r>
          <a:r>
            <a:rPr lang="ru-RU" sz="1600" b="1" dirty="0" smtClean="0">
              <a:effectLst/>
              <a:latin typeface="Times New Roman"/>
              <a:cs typeface="Times New Roman" panose="02020603050405020304" pitchFamily="18" charset="0"/>
            </a:rPr>
            <a:t>Ткаченко Т.А. </a:t>
          </a:r>
          <a:r>
            <a:rPr lang="ru-RU" sz="1600" dirty="0" smtClean="0">
              <a:effectLst/>
              <a:latin typeface="Times New Roman"/>
              <a:cs typeface="Times New Roman" panose="02020603050405020304" pitchFamily="18" charset="0"/>
            </a:rPr>
            <a:t>« Развитие фонематического восприятия».  Альбом дошкольника: Пособие для воспитателей, логопедов, родителей.</a:t>
          </a:r>
        </a:p>
        <a:p>
          <a:r>
            <a:rPr lang="ru-RU" sz="1600" b="1" dirty="0" smtClean="0">
              <a:effectLst/>
              <a:latin typeface="Times New Roman"/>
              <a:cs typeface="Times New Roman" panose="02020603050405020304" pitchFamily="18" charset="0"/>
            </a:rPr>
            <a:t>Голубева Г.Г. </a:t>
          </a:r>
          <a:r>
            <a:rPr lang="ru-RU" sz="1600" dirty="0" smtClean="0">
              <a:effectLst/>
              <a:latin typeface="Times New Roman"/>
              <a:cs typeface="Times New Roman" panose="02020603050405020304" pitchFamily="18" charset="0"/>
            </a:rPr>
            <a:t>«Коррекция нарушений фонетической стороны речи у дошкольников»</a:t>
          </a:r>
          <a:endParaRPr lang="en-US" sz="1600" dirty="0" smtClean="0">
            <a:effectLst/>
            <a:latin typeface="Times New Roman"/>
            <a:cs typeface="Times New Roman" panose="02020603050405020304" pitchFamily="18" charset="0"/>
          </a:endParaRPr>
        </a:p>
        <a:p>
          <a:endParaRPr lang="en-US" sz="1600" dirty="0" smtClean="0">
            <a:effectLst/>
            <a:latin typeface="Times New Roman"/>
            <a:cs typeface="Times New Roman" panose="02020603050405020304" pitchFamily="18" charset="0"/>
          </a:endParaRPr>
        </a:p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E0CA67-5D36-4F3F-BE80-688DE7E3AD26}" type="parTrans" cxnId="{E84C7EAA-82C0-4E78-957C-4895210C245B}">
      <dgm:prSet/>
      <dgm:spPr/>
      <dgm:t>
        <a:bodyPr/>
        <a:lstStyle/>
        <a:p>
          <a:endParaRPr lang="ru-RU"/>
        </a:p>
      </dgm:t>
    </dgm:pt>
    <dgm:pt modelId="{925BCFE4-1DA7-461A-BF0D-CE3209A87D23}" type="sibTrans" cxnId="{E84C7EAA-82C0-4E78-957C-4895210C245B}">
      <dgm:prSet/>
      <dgm:spPr/>
      <dgm:t>
        <a:bodyPr/>
        <a:lstStyle/>
        <a:p>
          <a:endParaRPr lang="ru-RU"/>
        </a:p>
      </dgm:t>
    </dgm:pt>
    <dgm:pt modelId="{BB3D8AFF-A414-4F54-97EA-70C69B535574}">
      <dgm:prSet custT="1"/>
      <dgm:spPr/>
      <dgm:t>
        <a:bodyPr/>
        <a:lstStyle/>
        <a:p>
          <a:r>
            <a:rPr lang="ru-RU" sz="1600" b="1" dirty="0" smtClean="0">
              <a:effectLst/>
              <a:latin typeface="Times New Roman"/>
              <a:ea typeface="Times New Roman"/>
            </a:rPr>
            <a:t>Власова Т. М., Пфафенродт А. Н. </a:t>
          </a:r>
          <a:r>
            <a:rPr lang="ru-RU" sz="1600" dirty="0" smtClean="0">
              <a:effectLst/>
              <a:latin typeface="Times New Roman"/>
              <a:ea typeface="Times New Roman"/>
            </a:rPr>
            <a:t>Фонетическая ритмика: Пособие для учителя-логопеда.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Дурова Н. В.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Фонематика. Как научить детей слышать и правильно произносить звуки. Методическое пособие. </a:t>
          </a:r>
        </a:p>
        <a:p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Филичева Т.Б., Туманова Т.В. </a:t>
          </a: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 ФФН. Воспитание и обучение.</a:t>
          </a:r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B3D208-5C8D-451D-BB62-07A63AADFD6F}" type="parTrans" cxnId="{B417B768-972A-4A48-B12C-218D07FEBD05}">
      <dgm:prSet/>
      <dgm:spPr/>
      <dgm:t>
        <a:bodyPr/>
        <a:lstStyle/>
        <a:p>
          <a:endParaRPr lang="ru-RU"/>
        </a:p>
      </dgm:t>
    </dgm:pt>
    <dgm:pt modelId="{CF0E5C37-F8AB-4D24-96D8-7155B4A88341}" type="sibTrans" cxnId="{B417B768-972A-4A48-B12C-218D07FEBD05}">
      <dgm:prSet/>
      <dgm:spPr/>
      <dgm:t>
        <a:bodyPr/>
        <a:lstStyle/>
        <a:p>
          <a:endParaRPr lang="ru-RU"/>
        </a:p>
      </dgm:t>
    </dgm:pt>
    <dgm:pt modelId="{CAC3180A-D99E-426B-9F14-BC39683CBA75}" type="pres">
      <dgm:prSet presAssocID="{76D2F937-8B1F-4524-88A1-726351DF339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4D0212-0B37-4C58-B135-D8749A517A5A}" type="pres">
      <dgm:prSet presAssocID="{76D2F937-8B1F-4524-88A1-726351DF339C}" presName="matrix" presStyleCnt="0"/>
      <dgm:spPr/>
      <dgm:t>
        <a:bodyPr/>
        <a:lstStyle/>
        <a:p>
          <a:endParaRPr lang="ru-RU"/>
        </a:p>
      </dgm:t>
    </dgm:pt>
    <dgm:pt modelId="{A6263F99-0B2E-41B9-BC9C-FD23EDDA8AD4}" type="pres">
      <dgm:prSet presAssocID="{76D2F937-8B1F-4524-88A1-726351DF339C}" presName="tile1" presStyleLbl="node1" presStyleIdx="0" presStyleCnt="4"/>
      <dgm:spPr/>
      <dgm:t>
        <a:bodyPr/>
        <a:lstStyle/>
        <a:p>
          <a:endParaRPr lang="ru-RU"/>
        </a:p>
      </dgm:t>
    </dgm:pt>
    <dgm:pt modelId="{F38A7E73-3685-45FF-8642-7A610597ECF9}" type="pres">
      <dgm:prSet presAssocID="{76D2F937-8B1F-4524-88A1-726351DF339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37C362-8927-4AD1-BD1C-76BB91032D7E}" type="pres">
      <dgm:prSet presAssocID="{76D2F937-8B1F-4524-88A1-726351DF339C}" presName="tile2" presStyleLbl="node1" presStyleIdx="1" presStyleCnt="4"/>
      <dgm:spPr/>
      <dgm:t>
        <a:bodyPr/>
        <a:lstStyle/>
        <a:p>
          <a:endParaRPr lang="ru-RU"/>
        </a:p>
      </dgm:t>
    </dgm:pt>
    <dgm:pt modelId="{DD700AAE-8F07-4623-B284-B9849F94CB10}" type="pres">
      <dgm:prSet presAssocID="{76D2F937-8B1F-4524-88A1-726351DF339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90C5BA-A5BD-4770-979C-642817227352}" type="pres">
      <dgm:prSet presAssocID="{76D2F937-8B1F-4524-88A1-726351DF339C}" presName="tile3" presStyleLbl="node1" presStyleIdx="2" presStyleCnt="4" custScaleX="99497" custScaleY="116000"/>
      <dgm:spPr/>
      <dgm:t>
        <a:bodyPr/>
        <a:lstStyle/>
        <a:p>
          <a:endParaRPr lang="ru-RU"/>
        </a:p>
      </dgm:t>
    </dgm:pt>
    <dgm:pt modelId="{9434B316-0497-4806-94DD-2103D29283F3}" type="pres">
      <dgm:prSet presAssocID="{76D2F937-8B1F-4524-88A1-726351DF339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C3612-7520-46BD-BB9F-4725A26AC008}" type="pres">
      <dgm:prSet presAssocID="{76D2F937-8B1F-4524-88A1-726351DF339C}" presName="tile4" presStyleLbl="node1" presStyleIdx="3" presStyleCnt="4" custScaleY="118667"/>
      <dgm:spPr/>
      <dgm:t>
        <a:bodyPr/>
        <a:lstStyle/>
        <a:p>
          <a:endParaRPr lang="ru-RU"/>
        </a:p>
      </dgm:t>
    </dgm:pt>
    <dgm:pt modelId="{69A16B6D-9850-4A96-A477-974B00CE96BB}" type="pres">
      <dgm:prSet presAssocID="{76D2F937-8B1F-4524-88A1-726351DF339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577793-5663-4BAA-A112-67112A6FB895}" type="pres">
      <dgm:prSet presAssocID="{76D2F937-8B1F-4524-88A1-726351DF339C}" presName="centerTile" presStyleLbl="fgShp" presStyleIdx="0" presStyleCnt="1" custScaleX="92494" custScaleY="80000" custLinFactNeighborX="-3755" custLinFactNeighborY="-21333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84C7EAA-82C0-4E78-957C-4895210C245B}" srcId="{4D37FD45-0B32-464F-81ED-6C75C2D61E0E}" destId="{CC0BC23C-C9BE-4D7E-A9C8-83118FD92584}" srcOrd="2" destOrd="0" parTransId="{EDE0CA67-5D36-4F3F-BE80-688DE7E3AD26}" sibTransId="{925BCFE4-1DA7-461A-BF0D-CE3209A87D23}"/>
    <dgm:cxn modelId="{F3B7F674-A628-415F-B72B-C942A03EF879}" type="presOf" srcId="{CC0BC23C-C9BE-4D7E-A9C8-83118FD92584}" destId="{9434B316-0497-4806-94DD-2103D29283F3}" srcOrd="1" destOrd="0" presId="urn:microsoft.com/office/officeart/2005/8/layout/matrix1"/>
    <dgm:cxn modelId="{EB111637-2263-49F0-B505-049C9D02D7E8}" srcId="{4D37FD45-0B32-464F-81ED-6C75C2D61E0E}" destId="{D1252D28-6BF8-4203-907D-2AEBC2ECE616}" srcOrd="0" destOrd="0" parTransId="{A3990363-27A6-451B-8139-2DCF19D39B4E}" sibTransId="{49F9499D-CCFB-411F-9EA1-98E4255129B0}"/>
    <dgm:cxn modelId="{91D6B03F-1066-4322-8869-23CEFF78C181}" srcId="{4D37FD45-0B32-464F-81ED-6C75C2D61E0E}" destId="{74842F1B-EED3-43F6-9778-56CF3C6E2F9D}" srcOrd="4" destOrd="0" parTransId="{8E364CAD-04D7-4901-8B2D-8DC9330DDA5B}" sibTransId="{15D60A0F-6E50-4F95-BF2D-98731A0858F4}"/>
    <dgm:cxn modelId="{E2E89F2F-8C57-4E0C-8800-10F5320B5D5B}" srcId="{4D37FD45-0B32-464F-81ED-6C75C2D61E0E}" destId="{7679AEEA-F79F-4536-89C8-3B2DF99B3C04}" srcOrd="1" destOrd="0" parTransId="{2A1547E4-6168-4EA2-AAFB-13C4534D3C7F}" sibTransId="{F50CD896-15EF-4156-A1BB-8EF1E19B969A}"/>
    <dgm:cxn modelId="{D638F103-7A53-4E19-852D-AB18786E7433}" type="presOf" srcId="{D1252D28-6BF8-4203-907D-2AEBC2ECE616}" destId="{A6263F99-0B2E-41B9-BC9C-FD23EDDA8AD4}" srcOrd="0" destOrd="0" presId="urn:microsoft.com/office/officeart/2005/8/layout/matrix1"/>
    <dgm:cxn modelId="{84DCE705-9DE1-41F7-8AE7-039767D0177D}" type="presOf" srcId="{BB3D8AFF-A414-4F54-97EA-70C69B535574}" destId="{69A16B6D-9850-4A96-A477-974B00CE96BB}" srcOrd="1" destOrd="0" presId="urn:microsoft.com/office/officeart/2005/8/layout/matrix1"/>
    <dgm:cxn modelId="{CD523260-27A4-4010-A4C4-7760B910C311}" srcId="{4D37FD45-0B32-464F-81ED-6C75C2D61E0E}" destId="{78FFE1D4-F48A-4FD4-AF60-F60616827610}" srcOrd="5" destOrd="0" parTransId="{DFDF6C73-405D-47B9-BBC1-3AC08A8DF174}" sibTransId="{791AF045-0A0B-45EA-833A-63E6E19D455A}"/>
    <dgm:cxn modelId="{B417B768-972A-4A48-B12C-218D07FEBD05}" srcId="{4D37FD45-0B32-464F-81ED-6C75C2D61E0E}" destId="{BB3D8AFF-A414-4F54-97EA-70C69B535574}" srcOrd="3" destOrd="0" parTransId="{08B3D208-5C8D-451D-BB62-07A63AADFD6F}" sibTransId="{CF0E5C37-F8AB-4D24-96D8-7155B4A88341}"/>
    <dgm:cxn modelId="{D760D94A-7196-4D28-BFED-B7AC7030E9D5}" srcId="{4D37FD45-0B32-464F-81ED-6C75C2D61E0E}" destId="{6C04065C-99DA-477B-9641-CB092B90FEAF}" srcOrd="6" destOrd="0" parTransId="{26C38BC5-037D-4CCA-9EE1-6CBBD4A25FBF}" sibTransId="{FEDF6861-C05C-480C-8017-253C18998212}"/>
    <dgm:cxn modelId="{09B486F9-5D7C-453C-A80A-B4A5FED1D0F3}" type="presOf" srcId="{7679AEEA-F79F-4536-89C8-3B2DF99B3C04}" destId="{DD700AAE-8F07-4623-B284-B9849F94CB10}" srcOrd="1" destOrd="0" presId="urn:microsoft.com/office/officeart/2005/8/layout/matrix1"/>
    <dgm:cxn modelId="{BB88340A-8DE5-4423-AC6C-8D69AB3D4841}" type="presOf" srcId="{76D2F937-8B1F-4524-88A1-726351DF339C}" destId="{CAC3180A-D99E-426B-9F14-BC39683CBA75}" srcOrd="0" destOrd="0" presId="urn:microsoft.com/office/officeart/2005/8/layout/matrix1"/>
    <dgm:cxn modelId="{9FF4D7F2-B826-4268-9B36-65C96F654153}" type="presOf" srcId="{BB3D8AFF-A414-4F54-97EA-70C69B535574}" destId="{099C3612-7520-46BD-BB9F-4725A26AC008}" srcOrd="0" destOrd="0" presId="urn:microsoft.com/office/officeart/2005/8/layout/matrix1"/>
    <dgm:cxn modelId="{9DB4EB31-FB72-4AB7-AEDB-0110D8F253C8}" type="presOf" srcId="{CC0BC23C-C9BE-4D7E-A9C8-83118FD92584}" destId="{A490C5BA-A5BD-4770-979C-642817227352}" srcOrd="0" destOrd="0" presId="urn:microsoft.com/office/officeart/2005/8/layout/matrix1"/>
    <dgm:cxn modelId="{F29A3A31-E9B0-448A-A887-A7FFDEBEB9C0}" type="presOf" srcId="{4D37FD45-0B32-464F-81ED-6C75C2D61E0E}" destId="{67577793-5663-4BAA-A112-67112A6FB895}" srcOrd="0" destOrd="0" presId="urn:microsoft.com/office/officeart/2005/8/layout/matrix1"/>
    <dgm:cxn modelId="{35A67B2E-639F-4588-94C8-5C39F3E01367}" type="presOf" srcId="{D1252D28-6BF8-4203-907D-2AEBC2ECE616}" destId="{F38A7E73-3685-45FF-8642-7A610597ECF9}" srcOrd="1" destOrd="0" presId="urn:microsoft.com/office/officeart/2005/8/layout/matrix1"/>
    <dgm:cxn modelId="{A9C803FE-9FB2-4B4C-917F-3EC8C82C41D7}" srcId="{76D2F937-8B1F-4524-88A1-726351DF339C}" destId="{4D37FD45-0B32-464F-81ED-6C75C2D61E0E}" srcOrd="0" destOrd="0" parTransId="{F335241C-85FC-4399-8A0A-4373F076AA58}" sibTransId="{AD2ABB66-A4AD-4275-BB7B-E018E806E681}"/>
    <dgm:cxn modelId="{A20CDC09-D2EB-4EE7-AD57-E54B7862E95C}" type="presOf" srcId="{7679AEEA-F79F-4536-89C8-3B2DF99B3C04}" destId="{B337C362-8927-4AD1-BD1C-76BB91032D7E}" srcOrd="0" destOrd="0" presId="urn:microsoft.com/office/officeart/2005/8/layout/matrix1"/>
    <dgm:cxn modelId="{F0A7E0D8-D2EE-4B10-B987-F49C27C80D6F}" type="presParOf" srcId="{CAC3180A-D99E-426B-9F14-BC39683CBA75}" destId="{044D0212-0B37-4C58-B135-D8749A517A5A}" srcOrd="0" destOrd="0" presId="urn:microsoft.com/office/officeart/2005/8/layout/matrix1"/>
    <dgm:cxn modelId="{B89F9E52-1C39-4881-8ABC-F358A009496E}" type="presParOf" srcId="{044D0212-0B37-4C58-B135-D8749A517A5A}" destId="{A6263F99-0B2E-41B9-BC9C-FD23EDDA8AD4}" srcOrd="0" destOrd="0" presId="urn:microsoft.com/office/officeart/2005/8/layout/matrix1"/>
    <dgm:cxn modelId="{D4A95A37-CBCE-4ECF-ABFE-F78DBACBA329}" type="presParOf" srcId="{044D0212-0B37-4C58-B135-D8749A517A5A}" destId="{F38A7E73-3685-45FF-8642-7A610597ECF9}" srcOrd="1" destOrd="0" presId="urn:microsoft.com/office/officeart/2005/8/layout/matrix1"/>
    <dgm:cxn modelId="{555F90FB-5B6D-416E-9533-D78AD106511E}" type="presParOf" srcId="{044D0212-0B37-4C58-B135-D8749A517A5A}" destId="{B337C362-8927-4AD1-BD1C-76BB91032D7E}" srcOrd="2" destOrd="0" presId="urn:microsoft.com/office/officeart/2005/8/layout/matrix1"/>
    <dgm:cxn modelId="{9963817B-E4D3-4252-95C8-91A3CAE9CB5D}" type="presParOf" srcId="{044D0212-0B37-4C58-B135-D8749A517A5A}" destId="{DD700AAE-8F07-4623-B284-B9849F94CB10}" srcOrd="3" destOrd="0" presId="urn:microsoft.com/office/officeart/2005/8/layout/matrix1"/>
    <dgm:cxn modelId="{DDDB23FC-F7EA-4E60-AC88-DC745316809A}" type="presParOf" srcId="{044D0212-0B37-4C58-B135-D8749A517A5A}" destId="{A490C5BA-A5BD-4770-979C-642817227352}" srcOrd="4" destOrd="0" presId="urn:microsoft.com/office/officeart/2005/8/layout/matrix1"/>
    <dgm:cxn modelId="{2FF29966-BE77-4B87-9376-EA419DCDCA41}" type="presParOf" srcId="{044D0212-0B37-4C58-B135-D8749A517A5A}" destId="{9434B316-0497-4806-94DD-2103D29283F3}" srcOrd="5" destOrd="0" presId="urn:microsoft.com/office/officeart/2005/8/layout/matrix1"/>
    <dgm:cxn modelId="{781D7248-6D88-43D4-B3D9-25E193B6E683}" type="presParOf" srcId="{044D0212-0B37-4C58-B135-D8749A517A5A}" destId="{099C3612-7520-46BD-BB9F-4725A26AC008}" srcOrd="6" destOrd="0" presId="urn:microsoft.com/office/officeart/2005/8/layout/matrix1"/>
    <dgm:cxn modelId="{130F5556-EA26-41F8-A838-BA7CE3C3109B}" type="presParOf" srcId="{044D0212-0B37-4C58-B135-D8749A517A5A}" destId="{69A16B6D-9850-4A96-A477-974B00CE96BB}" srcOrd="7" destOrd="0" presId="urn:microsoft.com/office/officeart/2005/8/layout/matrix1"/>
    <dgm:cxn modelId="{E73410BF-2A8D-456D-8637-436B54E37CEB}" type="presParOf" srcId="{CAC3180A-D99E-426B-9F14-BC39683CBA75}" destId="{67577793-5663-4BAA-A112-67112A6FB89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1DA5A8-A12D-45D4-ABB7-C1BC0DC3BF78}" type="doc">
      <dgm:prSet loTypeId="urn:microsoft.com/office/officeart/2009/3/layout/FramedTextPicture" loCatId="picture" qsTypeId="urn:microsoft.com/office/officeart/2005/8/quickstyle/3d2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AD205012-41FE-4702-BCE7-DEF0FA9ECA60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Цель: </a:t>
          </a:r>
        </a:p>
        <a:p>
          <a:r>
            <a:rPr lang="ru-RU" sz="20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Оказание  учителем-логопедом квалифицированной теоретической и практической помощи воспитателям по организации работы, направленной на профилактику и формирование фонематического слуха у детей, посещающих общеобразовательную группу и внедрение в воспитательно-образовательный процесс новых технологий по развитию фонематического слуха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dirty="0"/>
        </a:p>
      </dgm:t>
    </dgm:pt>
    <dgm:pt modelId="{97E34FCD-3CDD-4EA0-A8C4-D5E0D1EF7304}" type="parTrans" cxnId="{394429FB-C9CB-4503-8011-F5DC4D1A1939}">
      <dgm:prSet/>
      <dgm:spPr/>
      <dgm:t>
        <a:bodyPr/>
        <a:lstStyle/>
        <a:p>
          <a:endParaRPr lang="ru-RU"/>
        </a:p>
      </dgm:t>
    </dgm:pt>
    <dgm:pt modelId="{66E80077-F5B5-4DFE-8775-BD4798DE71BB}" type="sibTrans" cxnId="{394429FB-C9CB-4503-8011-F5DC4D1A1939}">
      <dgm:prSet/>
      <dgm:spPr/>
      <dgm:t>
        <a:bodyPr/>
        <a:lstStyle/>
        <a:p>
          <a:endParaRPr lang="ru-RU"/>
        </a:p>
      </dgm:t>
    </dgm:pt>
    <dgm:pt modelId="{7F1AAF27-AF7C-4A96-8DBE-365A550F9369}" type="pres">
      <dgm:prSet presAssocID="{E91DA5A8-A12D-45D4-ABB7-C1BC0DC3BF7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50A53F77-E7FF-4DE4-B8DD-8AD74BC5FFD9}" type="pres">
      <dgm:prSet presAssocID="{AD205012-41FE-4702-BCE7-DEF0FA9ECA60}" presName="composite" presStyleCnt="0">
        <dgm:presLayoutVars>
          <dgm:chMax/>
          <dgm:chPref/>
        </dgm:presLayoutVars>
      </dgm:prSet>
      <dgm:spPr/>
      <dgm:t>
        <a:bodyPr/>
        <a:lstStyle/>
        <a:p>
          <a:endParaRPr lang="ru-RU"/>
        </a:p>
      </dgm:t>
    </dgm:pt>
    <dgm:pt modelId="{29D5221A-2BF5-4701-8BB9-1E8FEAA105BD}" type="pres">
      <dgm:prSet presAssocID="{AD205012-41FE-4702-BCE7-DEF0FA9ECA60}" presName="Image" presStyleLbl="bgImgPlace1" presStyleIdx="0" presStyleCnt="1" custFlipVert="0" custFlipHor="0" custScaleX="1433" custScaleY="215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gm:spPr>
      <dgm:t>
        <a:bodyPr/>
        <a:lstStyle/>
        <a:p>
          <a:endParaRPr lang="ru-RU"/>
        </a:p>
      </dgm:t>
    </dgm:pt>
    <dgm:pt modelId="{C470E705-0DC6-4F1D-B5A4-862F8D17F9C1}" type="pres">
      <dgm:prSet presAssocID="{AD205012-41FE-4702-BCE7-DEF0FA9ECA60}" presName="ParentText" presStyleLbl="revTx" presStyleIdx="0" presStyleCnt="1" custScaleX="132032" custScaleY="116553" custLinFactNeighborX="-2501" custLinFactNeighborY="51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EF4EC-7F9E-4A72-874F-EA97DE479097}" type="pres">
      <dgm:prSet presAssocID="{AD205012-41FE-4702-BCE7-DEF0FA9ECA60}" presName="tlFrame" presStyleLbl="node1" presStyleIdx="0" presStyleCnt="4" custLinFactNeighborX="-59468" custLinFactNeighborY="3924"/>
      <dgm:spPr/>
      <dgm:t>
        <a:bodyPr/>
        <a:lstStyle/>
        <a:p>
          <a:endParaRPr lang="ru-RU"/>
        </a:p>
      </dgm:t>
    </dgm:pt>
    <dgm:pt modelId="{6EA7176A-FFB0-4F81-A82A-CA65796F23B8}" type="pres">
      <dgm:prSet presAssocID="{AD205012-41FE-4702-BCE7-DEF0FA9ECA60}" presName="trFrame" presStyleLbl="node1" presStyleIdx="1" presStyleCnt="4" custLinFactNeighborX="14356"/>
      <dgm:spPr/>
      <dgm:t>
        <a:bodyPr/>
        <a:lstStyle/>
        <a:p>
          <a:endParaRPr lang="ru-RU"/>
        </a:p>
      </dgm:t>
    </dgm:pt>
    <dgm:pt modelId="{BEE886D6-089A-4057-B98F-2E4AAA37C106}" type="pres">
      <dgm:prSet presAssocID="{AD205012-41FE-4702-BCE7-DEF0FA9ECA60}" presName="blFrame" presStyleLbl="node1" presStyleIdx="2" presStyleCnt="4" custLinFactNeighborX="-51220" custLinFactNeighborY="13750"/>
      <dgm:spPr/>
      <dgm:t>
        <a:bodyPr/>
        <a:lstStyle/>
        <a:p>
          <a:endParaRPr lang="ru-RU"/>
        </a:p>
      </dgm:t>
    </dgm:pt>
    <dgm:pt modelId="{C8ECFEB8-859A-4D55-AC97-2E47FC9FCB42}" type="pres">
      <dgm:prSet presAssocID="{AD205012-41FE-4702-BCE7-DEF0FA9ECA60}" presName="brFrame" presStyleLbl="node1" presStyleIdx="3" presStyleCnt="4" custLinFactNeighborX="14356" custLinFactNeighborY="12891"/>
      <dgm:spPr/>
      <dgm:t>
        <a:bodyPr/>
        <a:lstStyle/>
        <a:p>
          <a:endParaRPr lang="ru-RU"/>
        </a:p>
      </dgm:t>
    </dgm:pt>
  </dgm:ptLst>
  <dgm:cxnLst>
    <dgm:cxn modelId="{55AFBBC7-332A-41AD-BC4F-71E4A4E33544}" type="presOf" srcId="{E91DA5A8-A12D-45D4-ABB7-C1BC0DC3BF78}" destId="{7F1AAF27-AF7C-4A96-8DBE-365A550F9369}" srcOrd="0" destOrd="0" presId="urn:microsoft.com/office/officeart/2009/3/layout/FramedTextPicture"/>
    <dgm:cxn modelId="{394429FB-C9CB-4503-8011-F5DC4D1A1939}" srcId="{E91DA5A8-A12D-45D4-ABB7-C1BC0DC3BF78}" destId="{AD205012-41FE-4702-BCE7-DEF0FA9ECA60}" srcOrd="0" destOrd="0" parTransId="{97E34FCD-3CDD-4EA0-A8C4-D5E0D1EF7304}" sibTransId="{66E80077-F5B5-4DFE-8775-BD4798DE71BB}"/>
    <dgm:cxn modelId="{298FE5E3-0775-466D-AEC2-65C1ABC5C883}" type="presOf" srcId="{AD205012-41FE-4702-BCE7-DEF0FA9ECA60}" destId="{C470E705-0DC6-4F1D-B5A4-862F8D17F9C1}" srcOrd="0" destOrd="0" presId="urn:microsoft.com/office/officeart/2009/3/layout/FramedTextPicture"/>
    <dgm:cxn modelId="{F9846473-9225-4E64-8540-2F35DE16CAA2}" type="presParOf" srcId="{7F1AAF27-AF7C-4A96-8DBE-365A550F9369}" destId="{50A53F77-E7FF-4DE4-B8DD-8AD74BC5FFD9}" srcOrd="0" destOrd="0" presId="urn:microsoft.com/office/officeart/2009/3/layout/FramedTextPicture"/>
    <dgm:cxn modelId="{1D2E5C24-6054-47DB-BA23-1BF65D90CCF4}" type="presParOf" srcId="{50A53F77-E7FF-4DE4-B8DD-8AD74BC5FFD9}" destId="{29D5221A-2BF5-4701-8BB9-1E8FEAA105BD}" srcOrd="0" destOrd="0" presId="urn:microsoft.com/office/officeart/2009/3/layout/FramedTextPicture"/>
    <dgm:cxn modelId="{C091429A-DBE1-498D-B72B-F8F61F20B6A9}" type="presParOf" srcId="{50A53F77-E7FF-4DE4-B8DD-8AD74BC5FFD9}" destId="{C470E705-0DC6-4F1D-B5A4-862F8D17F9C1}" srcOrd="1" destOrd="0" presId="urn:microsoft.com/office/officeart/2009/3/layout/FramedTextPicture"/>
    <dgm:cxn modelId="{8AE9493C-1A73-4EAF-BC47-9246923AAE38}" type="presParOf" srcId="{50A53F77-E7FF-4DE4-B8DD-8AD74BC5FFD9}" destId="{F09EF4EC-7F9E-4A72-874F-EA97DE479097}" srcOrd="2" destOrd="0" presId="urn:microsoft.com/office/officeart/2009/3/layout/FramedTextPicture"/>
    <dgm:cxn modelId="{2086788F-8C2A-4B36-9FCC-5BF3073D09DD}" type="presParOf" srcId="{50A53F77-E7FF-4DE4-B8DD-8AD74BC5FFD9}" destId="{6EA7176A-FFB0-4F81-A82A-CA65796F23B8}" srcOrd="3" destOrd="0" presId="urn:microsoft.com/office/officeart/2009/3/layout/FramedTextPicture"/>
    <dgm:cxn modelId="{2A146C4E-D55B-4197-BE11-BADD5F0D227C}" type="presParOf" srcId="{50A53F77-E7FF-4DE4-B8DD-8AD74BC5FFD9}" destId="{BEE886D6-089A-4057-B98F-2E4AAA37C106}" srcOrd="4" destOrd="0" presId="urn:microsoft.com/office/officeart/2009/3/layout/FramedTextPicture"/>
    <dgm:cxn modelId="{18ED4E13-6A2E-4040-A09E-414F717E3535}" type="presParOf" srcId="{50A53F77-E7FF-4DE4-B8DD-8AD74BC5FFD9}" destId="{C8ECFEB8-859A-4D55-AC97-2E47FC9FCB42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E20EB0-C70B-428D-83E2-5990DBEB2C65}" type="doc">
      <dgm:prSet loTypeId="urn:microsoft.com/office/officeart/2005/8/layout/vList2" loCatId="list" qsTypeId="urn:microsoft.com/office/officeart/2005/8/quickstyle/simple3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7CAB859F-8FDA-4674-86C0-080D03E95280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0"/>
          <a:r>
            <a:rPr lang="ru-RU" sz="3200" b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Задачи:</a:t>
          </a:r>
          <a:endParaRPr lang="ru-RU" sz="3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9DE9189-6B1B-4910-B935-C3870D34C4AA}" type="parTrans" cxnId="{1958284E-1C2D-4DF7-B291-6E5042D0CB54}">
      <dgm:prSet/>
      <dgm:spPr/>
      <dgm:t>
        <a:bodyPr/>
        <a:lstStyle/>
        <a:p>
          <a:endParaRPr lang="ru-RU"/>
        </a:p>
      </dgm:t>
    </dgm:pt>
    <dgm:pt modelId="{5C78B51E-8AB4-4390-8AAB-5F51B9EABFA9}" type="sibTrans" cxnId="{1958284E-1C2D-4DF7-B291-6E5042D0CB54}">
      <dgm:prSet/>
      <dgm:spPr/>
      <dgm:t>
        <a:bodyPr/>
        <a:lstStyle/>
        <a:p>
          <a:endParaRPr lang="ru-RU"/>
        </a:p>
      </dgm:t>
    </dgm:pt>
    <dgm:pt modelId="{55985D32-9293-423A-9F1F-BE7142C3D170}" type="pres">
      <dgm:prSet presAssocID="{85E20EB0-C70B-428D-83E2-5990DBEB2C6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71EB23E-1C99-417F-9AD4-9E2988CCBDE0}" type="pres">
      <dgm:prSet presAssocID="{7CAB859F-8FDA-4674-86C0-080D03E9528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62B0A9-023B-467D-AA1B-8F799BCB7231}" type="presOf" srcId="{85E20EB0-C70B-428D-83E2-5990DBEB2C65}" destId="{55985D32-9293-423A-9F1F-BE7142C3D170}" srcOrd="0" destOrd="0" presId="urn:microsoft.com/office/officeart/2005/8/layout/vList2"/>
    <dgm:cxn modelId="{8CE24763-BA7B-4D1A-BD39-760906989890}" type="presOf" srcId="{7CAB859F-8FDA-4674-86C0-080D03E95280}" destId="{F71EB23E-1C99-417F-9AD4-9E2988CCBDE0}" srcOrd="0" destOrd="0" presId="urn:microsoft.com/office/officeart/2005/8/layout/vList2"/>
    <dgm:cxn modelId="{1958284E-1C2D-4DF7-B291-6E5042D0CB54}" srcId="{85E20EB0-C70B-428D-83E2-5990DBEB2C65}" destId="{7CAB859F-8FDA-4674-86C0-080D03E95280}" srcOrd="0" destOrd="0" parTransId="{D9DE9189-6B1B-4910-B935-C3870D34C4AA}" sibTransId="{5C78B51E-8AB4-4390-8AAB-5F51B9EABFA9}"/>
    <dgm:cxn modelId="{BBC5A049-F35C-4357-B2F3-9BE6C5692A9F}" type="presParOf" srcId="{55985D32-9293-423A-9F1F-BE7142C3D170}" destId="{F71EB23E-1C99-417F-9AD4-9E2988CCBDE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3B6A0E1-5795-4291-9DB9-E0BF585690C3}" type="doc">
      <dgm:prSet loTypeId="urn:microsoft.com/office/officeart/2005/8/layout/chevron2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17526645-5A08-48D4-8553-7C27335982F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208F4E10-F868-42C8-B02B-CF2C5871213F}" type="parTrans" cxnId="{4BB37ADF-8CE7-4AA9-9059-B57CEB39EB33}">
      <dgm:prSet/>
      <dgm:spPr/>
      <dgm:t>
        <a:bodyPr/>
        <a:lstStyle/>
        <a:p>
          <a:endParaRPr lang="ru-RU"/>
        </a:p>
      </dgm:t>
    </dgm:pt>
    <dgm:pt modelId="{6ABFCC41-9D32-4023-AC75-2BADDDA78548}" type="sibTrans" cxnId="{4BB37ADF-8CE7-4AA9-9059-B57CEB39EB33}">
      <dgm:prSet/>
      <dgm:spPr/>
      <dgm:t>
        <a:bodyPr/>
        <a:lstStyle/>
        <a:p>
          <a:endParaRPr lang="ru-RU"/>
        </a:p>
      </dgm:t>
    </dgm:pt>
    <dgm:pt modelId="{9530D777-EA74-4B25-B086-FEC3D9FEBC54}">
      <dgm:prSet phldrT="[Текст]" custT="1"/>
      <dgm:spPr/>
      <dgm:t>
        <a:bodyPr/>
        <a:lstStyle/>
        <a:p>
          <a:endParaRPr lang="ru-RU" sz="1800" b="1" i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AC02C3-C124-4F5D-9E11-7183CA863A97}" type="parTrans" cxnId="{EE621245-CAB5-4BB3-8339-FA525A007077}">
      <dgm:prSet/>
      <dgm:spPr/>
      <dgm:t>
        <a:bodyPr/>
        <a:lstStyle/>
        <a:p>
          <a:endParaRPr lang="ru-RU"/>
        </a:p>
      </dgm:t>
    </dgm:pt>
    <dgm:pt modelId="{762360EF-7109-4150-93C8-8A9984FE9814}" type="sibTrans" cxnId="{EE621245-CAB5-4BB3-8339-FA525A007077}">
      <dgm:prSet/>
      <dgm:spPr/>
      <dgm:t>
        <a:bodyPr/>
        <a:lstStyle/>
        <a:p>
          <a:endParaRPr lang="ru-RU"/>
        </a:p>
      </dgm:t>
    </dgm:pt>
    <dgm:pt modelId="{AA9995F5-6998-4FB5-AEC7-979359BBB42F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19CB27F-2505-4899-8E5D-83BA1EE49EA9}" type="parTrans" cxnId="{FCF78166-B54E-4FD6-9F9D-AF28ABCE5ED4}">
      <dgm:prSet/>
      <dgm:spPr/>
      <dgm:t>
        <a:bodyPr/>
        <a:lstStyle/>
        <a:p>
          <a:endParaRPr lang="ru-RU"/>
        </a:p>
      </dgm:t>
    </dgm:pt>
    <dgm:pt modelId="{279DD462-D910-4310-B461-9603A8B9758C}" type="sibTrans" cxnId="{FCF78166-B54E-4FD6-9F9D-AF28ABCE5ED4}">
      <dgm:prSet/>
      <dgm:spPr/>
      <dgm:t>
        <a:bodyPr/>
        <a:lstStyle/>
        <a:p>
          <a:endParaRPr lang="ru-RU"/>
        </a:p>
      </dgm:t>
    </dgm:pt>
    <dgm:pt modelId="{AFB1933D-2B73-4C2D-9F08-6D1798DA457B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педагогов с особенностями использования современных инновационных технологий (компьютерных  игр и программ )упражнений для формирования фонематического слуха</a:t>
          </a:r>
          <a:endParaRPr lang="ru-RU" sz="1800" b="1" i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49A0E4-F7B5-4143-9577-FC1673A3170D}" type="parTrans" cxnId="{7664CFAA-71F7-4BBD-AD0E-BDF39DD1411C}">
      <dgm:prSet/>
      <dgm:spPr/>
      <dgm:t>
        <a:bodyPr/>
        <a:lstStyle/>
        <a:p>
          <a:endParaRPr lang="ru-RU"/>
        </a:p>
      </dgm:t>
    </dgm:pt>
    <dgm:pt modelId="{FDE484F6-8092-4B01-86FA-20B253BB2533}" type="sibTrans" cxnId="{7664CFAA-71F7-4BBD-AD0E-BDF39DD1411C}">
      <dgm:prSet/>
      <dgm:spPr/>
      <dgm:t>
        <a:bodyPr/>
        <a:lstStyle/>
        <a:p>
          <a:endParaRPr lang="ru-RU"/>
        </a:p>
      </dgm:t>
    </dgm:pt>
    <dgm:pt modelId="{E431B720-FDE0-43C5-B58A-AA0F3D9ADAB2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A6FFE8E3-5874-456A-9F99-D86E72A81DE7}" type="sibTrans" cxnId="{F6487E50-E698-4029-BD81-FEAB06BF91F0}">
      <dgm:prSet/>
      <dgm:spPr/>
      <dgm:t>
        <a:bodyPr/>
        <a:lstStyle/>
        <a:p>
          <a:endParaRPr lang="ru-RU"/>
        </a:p>
      </dgm:t>
    </dgm:pt>
    <dgm:pt modelId="{5B46B282-011B-4991-93FC-CDFE425C21B7}" type="parTrans" cxnId="{F6487E50-E698-4029-BD81-FEAB06BF91F0}">
      <dgm:prSet/>
      <dgm:spPr/>
      <dgm:t>
        <a:bodyPr/>
        <a:lstStyle/>
        <a:p>
          <a:endParaRPr lang="ru-RU"/>
        </a:p>
      </dgm:t>
    </dgm:pt>
    <dgm:pt modelId="{773D5849-8A64-4B7E-B4F0-84709F618FC9}">
      <dgm:prSet phldrT="[Текст]" custT="1"/>
      <dgm:spPr/>
      <dgm:t>
        <a:bodyPr/>
        <a:lstStyle/>
        <a:p>
          <a:endParaRPr lang="ru-RU" sz="1800" b="1" i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9DF52B-F8B0-45A7-A125-91AF64E3738F}" type="sibTrans" cxnId="{F559FC39-8544-45FA-8F5D-2B190992DBE6}">
      <dgm:prSet/>
      <dgm:spPr/>
      <dgm:t>
        <a:bodyPr/>
        <a:lstStyle/>
        <a:p>
          <a:endParaRPr lang="ru-RU"/>
        </a:p>
      </dgm:t>
    </dgm:pt>
    <dgm:pt modelId="{0926AF4B-0943-4024-B30C-21F5ED824642}" type="parTrans" cxnId="{F559FC39-8544-45FA-8F5D-2B190992DBE6}">
      <dgm:prSet/>
      <dgm:spPr/>
      <dgm:t>
        <a:bodyPr/>
        <a:lstStyle/>
        <a:p>
          <a:endParaRPr lang="ru-RU"/>
        </a:p>
      </dgm:t>
    </dgm:pt>
    <dgm:pt modelId="{3FECBFCE-429F-49EE-BA1D-9CEB79BFB309}">
      <dgm:prSet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ECD16F31-2C21-4856-A0AA-229752F87EA6}" type="parTrans" cxnId="{1BD931A8-34D0-40B9-AC89-185F7739CDE8}">
      <dgm:prSet/>
      <dgm:spPr/>
      <dgm:t>
        <a:bodyPr/>
        <a:lstStyle/>
        <a:p>
          <a:endParaRPr lang="ru-RU"/>
        </a:p>
      </dgm:t>
    </dgm:pt>
    <dgm:pt modelId="{11B2C2AF-7EA4-48DF-BB64-3A1AFFAA0229}" type="sibTrans" cxnId="{1BD931A8-34D0-40B9-AC89-185F7739CDE8}">
      <dgm:prSet/>
      <dgm:spPr/>
      <dgm:t>
        <a:bodyPr/>
        <a:lstStyle/>
        <a:p>
          <a:endParaRPr lang="ru-RU"/>
        </a:p>
      </dgm:t>
    </dgm:pt>
    <dgm:pt modelId="{E63B24D5-BFDA-473A-AB81-95750D3CF859}">
      <dgm:prSet custT="1"/>
      <dgm:spPr/>
      <dgm:t>
        <a:bodyPr/>
        <a:lstStyle/>
        <a:p>
          <a:r>
            <a:rPr lang="ru-RU" sz="18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у воспитателей умение работать с информацией (поиск источников, технология работы с информацией)</a:t>
          </a:r>
          <a:endParaRPr lang="ru-RU" sz="1800" b="1" i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92665A-32A2-4E1E-A2CE-2F0EE05865C6}" type="parTrans" cxnId="{97493095-4D73-417F-8759-BB7685A32224}">
      <dgm:prSet/>
      <dgm:spPr/>
      <dgm:t>
        <a:bodyPr/>
        <a:lstStyle/>
        <a:p>
          <a:endParaRPr lang="ru-RU"/>
        </a:p>
      </dgm:t>
    </dgm:pt>
    <dgm:pt modelId="{C7507894-AA84-4A13-8772-09508052CD3F}" type="sibTrans" cxnId="{97493095-4D73-417F-8759-BB7685A32224}">
      <dgm:prSet/>
      <dgm:spPr/>
      <dgm:t>
        <a:bodyPr/>
        <a:lstStyle/>
        <a:p>
          <a:endParaRPr lang="ru-RU"/>
        </a:p>
      </dgm:t>
    </dgm:pt>
    <dgm:pt modelId="{4BBB30AF-82E1-4E00-A5D8-67321AF6DB8C}">
      <dgm:prSet custT="1"/>
      <dgm:spPr/>
      <dgm:t>
        <a:bodyPr/>
        <a:lstStyle/>
        <a:p>
          <a:r>
            <a:rPr lang="ru-RU" sz="1800" b="1" i="1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умение педагогов определять несформированность фонематической стороны речи у дошкольников</a:t>
          </a:r>
          <a:r>
            <a:rPr lang="ru-RU" sz="3600" b="0" i="1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600" b="0" i="1" dirty="0">
            <a:solidFill>
              <a:srgbClr val="822B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C44AB8A-BE90-4F49-B1E3-7C845F1CBB6F}" type="parTrans" cxnId="{3E9BA93D-4161-4C1A-BC98-2C139F4EFB3D}">
      <dgm:prSet/>
      <dgm:spPr/>
      <dgm:t>
        <a:bodyPr/>
        <a:lstStyle/>
        <a:p>
          <a:endParaRPr lang="ru-RU"/>
        </a:p>
      </dgm:t>
    </dgm:pt>
    <dgm:pt modelId="{F65EB840-5D65-432E-9DBE-EE5CF8284C35}" type="sibTrans" cxnId="{3E9BA93D-4161-4C1A-BC98-2C139F4EFB3D}">
      <dgm:prSet/>
      <dgm:spPr/>
      <dgm:t>
        <a:bodyPr/>
        <a:lstStyle/>
        <a:p>
          <a:endParaRPr lang="ru-RU"/>
        </a:p>
      </dgm:t>
    </dgm:pt>
    <dgm:pt modelId="{C4D4CE49-4106-4292-A35D-4639AEAAE2DD}">
      <dgm:prSet custT="1"/>
      <dgm:spPr/>
      <dgm:t>
        <a:bodyPr/>
        <a:lstStyle/>
        <a:p>
          <a:r>
            <a:rPr lang="ru-RU" sz="1800" b="1" i="1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теоретический уровень знаний педагогов по проблеме с целью использования полученных знаний в работе с детьми</a:t>
          </a:r>
          <a:r>
            <a:rPr lang="ru-RU" sz="3600" b="0" i="1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600" b="0" dirty="0">
            <a:solidFill>
              <a:srgbClr val="822B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6FF5C26-33BB-457A-8B14-B8BDAD88A4FD}" type="parTrans" cxnId="{178513F2-4C2F-45BE-B769-FDD9A9E40D98}">
      <dgm:prSet/>
      <dgm:spPr/>
      <dgm:t>
        <a:bodyPr/>
        <a:lstStyle/>
        <a:p>
          <a:endParaRPr lang="ru-RU"/>
        </a:p>
      </dgm:t>
    </dgm:pt>
    <dgm:pt modelId="{2EAAF631-B858-45A0-BF0A-287B1B47E7D1}" type="sibTrans" cxnId="{178513F2-4C2F-45BE-B769-FDD9A9E40D98}">
      <dgm:prSet/>
      <dgm:spPr/>
      <dgm:t>
        <a:bodyPr/>
        <a:lstStyle/>
        <a:p>
          <a:endParaRPr lang="ru-RU"/>
        </a:p>
      </dgm:t>
    </dgm:pt>
    <dgm:pt modelId="{B106833C-E691-45D5-A386-C24C569EB7F4}" type="pres">
      <dgm:prSet presAssocID="{C3B6A0E1-5795-4291-9DB9-E0BF585690C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A5B54-56F4-42DB-B336-0DA4271E14B1}" type="pres">
      <dgm:prSet presAssocID="{E431B720-FDE0-43C5-B58A-AA0F3D9ADAB2}" presName="composite" presStyleCnt="0"/>
      <dgm:spPr/>
      <dgm:t>
        <a:bodyPr/>
        <a:lstStyle/>
        <a:p>
          <a:endParaRPr lang="ru-RU"/>
        </a:p>
      </dgm:t>
    </dgm:pt>
    <dgm:pt modelId="{D7E622F0-E12A-41B6-8C6E-71B9DEA72A2E}" type="pres">
      <dgm:prSet presAssocID="{E431B720-FDE0-43C5-B58A-AA0F3D9ADAB2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F065A1-4058-4C6B-9A4A-921AC6B9B798}" type="pres">
      <dgm:prSet presAssocID="{E431B720-FDE0-43C5-B58A-AA0F3D9ADAB2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68B8C9-EE3B-4DEA-90EE-D80E1050F628}" type="pres">
      <dgm:prSet presAssocID="{A6FFE8E3-5874-456A-9F99-D86E72A81DE7}" presName="sp" presStyleCnt="0"/>
      <dgm:spPr/>
      <dgm:t>
        <a:bodyPr/>
        <a:lstStyle/>
        <a:p>
          <a:endParaRPr lang="ru-RU"/>
        </a:p>
      </dgm:t>
    </dgm:pt>
    <dgm:pt modelId="{8111B403-7B21-41F8-932F-7F9426F1B19E}" type="pres">
      <dgm:prSet presAssocID="{17526645-5A08-48D4-8553-7C27335982FD}" presName="composite" presStyleCnt="0"/>
      <dgm:spPr/>
      <dgm:t>
        <a:bodyPr/>
        <a:lstStyle/>
        <a:p>
          <a:endParaRPr lang="ru-RU"/>
        </a:p>
      </dgm:t>
    </dgm:pt>
    <dgm:pt modelId="{FA0D5547-FCF9-4198-81B7-D363D3F972DA}" type="pres">
      <dgm:prSet presAssocID="{17526645-5A08-48D4-8553-7C27335982F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2D5EEF-FEB4-4AE0-B133-5912A195E930}" type="pres">
      <dgm:prSet presAssocID="{17526645-5A08-48D4-8553-7C27335982FD}" presName="descendantText" presStyleLbl="alignAcc1" presStyleIdx="1" presStyleCnt="4" custScaleY="135398" custLinFactNeighborX="-21" custLinFactNeighborY="-1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7C82CC-8120-4B2A-B7CE-BAF4A7F8FBFE}" type="pres">
      <dgm:prSet presAssocID="{6ABFCC41-9D32-4023-AC75-2BADDDA78548}" presName="sp" presStyleCnt="0"/>
      <dgm:spPr/>
      <dgm:t>
        <a:bodyPr/>
        <a:lstStyle/>
        <a:p>
          <a:endParaRPr lang="ru-RU"/>
        </a:p>
      </dgm:t>
    </dgm:pt>
    <dgm:pt modelId="{FEF0F515-D616-49C9-9397-F5CE895A103F}" type="pres">
      <dgm:prSet presAssocID="{AA9995F5-6998-4FB5-AEC7-979359BBB42F}" presName="composite" presStyleCnt="0"/>
      <dgm:spPr/>
      <dgm:t>
        <a:bodyPr/>
        <a:lstStyle/>
        <a:p>
          <a:endParaRPr lang="ru-RU"/>
        </a:p>
      </dgm:t>
    </dgm:pt>
    <dgm:pt modelId="{318BAD35-5851-41AA-BB7F-73573D354E3D}" type="pres">
      <dgm:prSet presAssocID="{AA9995F5-6998-4FB5-AEC7-979359BBB42F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F0E8AC-3B6B-4C20-9A37-3B5A8C04EBC4}" type="pres">
      <dgm:prSet presAssocID="{AA9995F5-6998-4FB5-AEC7-979359BBB42F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732FF4-B352-4794-885E-A080F0B9FECF}" type="pres">
      <dgm:prSet presAssocID="{279DD462-D910-4310-B461-9603A8B9758C}" presName="sp" presStyleCnt="0"/>
      <dgm:spPr/>
      <dgm:t>
        <a:bodyPr/>
        <a:lstStyle/>
        <a:p>
          <a:endParaRPr lang="ru-RU"/>
        </a:p>
      </dgm:t>
    </dgm:pt>
    <dgm:pt modelId="{8D128BB4-4274-46DE-AC5A-4DF08D279B48}" type="pres">
      <dgm:prSet presAssocID="{3FECBFCE-429F-49EE-BA1D-9CEB79BFB309}" presName="composite" presStyleCnt="0"/>
      <dgm:spPr/>
      <dgm:t>
        <a:bodyPr/>
        <a:lstStyle/>
        <a:p>
          <a:endParaRPr lang="ru-RU"/>
        </a:p>
      </dgm:t>
    </dgm:pt>
    <dgm:pt modelId="{0D447D5B-9B75-4A0F-A209-031BAB586033}" type="pres">
      <dgm:prSet presAssocID="{3FECBFCE-429F-49EE-BA1D-9CEB79BFB30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678CDC-8CE8-43BE-A5B8-26B79842C815}" type="pres">
      <dgm:prSet presAssocID="{3FECBFCE-429F-49EE-BA1D-9CEB79BFB30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8573C3-A72D-40B6-8531-038D10184BED}" type="presOf" srcId="{17526645-5A08-48D4-8553-7C27335982FD}" destId="{FA0D5547-FCF9-4198-81B7-D363D3F972DA}" srcOrd="0" destOrd="0" presId="urn:microsoft.com/office/officeart/2005/8/layout/chevron2"/>
    <dgm:cxn modelId="{13B1DAE6-D04E-4BD2-8264-49E0095832B1}" type="presOf" srcId="{E63B24D5-BFDA-473A-AB81-95750D3CF859}" destId="{88678CDC-8CE8-43BE-A5B8-26B79842C815}" srcOrd="0" destOrd="0" presId="urn:microsoft.com/office/officeart/2005/8/layout/chevron2"/>
    <dgm:cxn modelId="{2CEC4F03-E93C-4905-B31E-ED0D8C2334D3}" type="presOf" srcId="{AFB1933D-2B73-4C2D-9F08-6D1798DA457B}" destId="{B9F0E8AC-3B6B-4C20-9A37-3B5A8C04EBC4}" srcOrd="0" destOrd="0" presId="urn:microsoft.com/office/officeart/2005/8/layout/chevron2"/>
    <dgm:cxn modelId="{4F188EE1-D1C3-4889-8EFF-D3DBF98FA991}" type="presOf" srcId="{9530D777-EA74-4B25-B086-FEC3D9FEBC54}" destId="{C72D5EEF-FEB4-4AE0-B133-5912A195E930}" srcOrd="0" destOrd="0" presId="urn:microsoft.com/office/officeart/2005/8/layout/chevron2"/>
    <dgm:cxn modelId="{4BB37ADF-8CE7-4AA9-9059-B57CEB39EB33}" srcId="{C3B6A0E1-5795-4291-9DB9-E0BF585690C3}" destId="{17526645-5A08-48D4-8553-7C27335982FD}" srcOrd="1" destOrd="0" parTransId="{208F4E10-F868-42C8-B02B-CF2C5871213F}" sibTransId="{6ABFCC41-9D32-4023-AC75-2BADDDA78548}"/>
    <dgm:cxn modelId="{F559FC39-8544-45FA-8F5D-2B190992DBE6}" srcId="{E431B720-FDE0-43C5-B58A-AA0F3D9ADAB2}" destId="{773D5849-8A64-4B7E-B4F0-84709F618FC9}" srcOrd="0" destOrd="0" parTransId="{0926AF4B-0943-4024-B30C-21F5ED824642}" sibTransId="{B59DF52B-F8B0-45A7-A125-91AF64E3738F}"/>
    <dgm:cxn modelId="{3E9BA93D-4161-4C1A-BC98-2C139F4EFB3D}" srcId="{E431B720-FDE0-43C5-B58A-AA0F3D9ADAB2}" destId="{4BBB30AF-82E1-4E00-A5D8-67321AF6DB8C}" srcOrd="1" destOrd="0" parTransId="{AC44AB8A-BE90-4F49-B1E3-7C845F1CBB6F}" sibTransId="{F65EB840-5D65-432E-9DBE-EE5CF8284C35}"/>
    <dgm:cxn modelId="{FCF78166-B54E-4FD6-9F9D-AF28ABCE5ED4}" srcId="{C3B6A0E1-5795-4291-9DB9-E0BF585690C3}" destId="{AA9995F5-6998-4FB5-AEC7-979359BBB42F}" srcOrd="2" destOrd="0" parTransId="{819CB27F-2505-4899-8E5D-83BA1EE49EA9}" sibTransId="{279DD462-D910-4310-B461-9603A8B9758C}"/>
    <dgm:cxn modelId="{804A46CB-000B-4F93-AC18-7B89430DD168}" type="presOf" srcId="{C4D4CE49-4106-4292-A35D-4639AEAAE2DD}" destId="{C72D5EEF-FEB4-4AE0-B133-5912A195E930}" srcOrd="0" destOrd="1" presId="urn:microsoft.com/office/officeart/2005/8/layout/chevron2"/>
    <dgm:cxn modelId="{F7B50D0B-0A0B-4F9D-937A-BF64584EF1FE}" type="presOf" srcId="{4BBB30AF-82E1-4E00-A5D8-67321AF6DB8C}" destId="{9BF065A1-4058-4C6B-9A4A-921AC6B9B798}" srcOrd="0" destOrd="1" presId="urn:microsoft.com/office/officeart/2005/8/layout/chevron2"/>
    <dgm:cxn modelId="{45B73729-A0B7-496B-B6FA-5D5DFD9625E8}" type="presOf" srcId="{E431B720-FDE0-43C5-B58A-AA0F3D9ADAB2}" destId="{D7E622F0-E12A-41B6-8C6E-71B9DEA72A2E}" srcOrd="0" destOrd="0" presId="urn:microsoft.com/office/officeart/2005/8/layout/chevron2"/>
    <dgm:cxn modelId="{EE621245-CAB5-4BB3-8339-FA525A007077}" srcId="{17526645-5A08-48D4-8553-7C27335982FD}" destId="{9530D777-EA74-4B25-B086-FEC3D9FEBC54}" srcOrd="0" destOrd="0" parTransId="{33AC02C3-C124-4F5D-9E11-7183CA863A97}" sibTransId="{762360EF-7109-4150-93C8-8A9984FE9814}"/>
    <dgm:cxn modelId="{7664CFAA-71F7-4BBD-AD0E-BDF39DD1411C}" srcId="{AA9995F5-6998-4FB5-AEC7-979359BBB42F}" destId="{AFB1933D-2B73-4C2D-9F08-6D1798DA457B}" srcOrd="0" destOrd="0" parTransId="{8349A0E4-F7B5-4143-9577-FC1673A3170D}" sibTransId="{FDE484F6-8092-4B01-86FA-20B253BB2533}"/>
    <dgm:cxn modelId="{E91EAA8B-43BE-468E-89BD-29CA9C455DC0}" type="presOf" srcId="{3FECBFCE-429F-49EE-BA1D-9CEB79BFB309}" destId="{0D447D5B-9B75-4A0F-A209-031BAB586033}" srcOrd="0" destOrd="0" presId="urn:microsoft.com/office/officeart/2005/8/layout/chevron2"/>
    <dgm:cxn modelId="{1BD931A8-34D0-40B9-AC89-185F7739CDE8}" srcId="{C3B6A0E1-5795-4291-9DB9-E0BF585690C3}" destId="{3FECBFCE-429F-49EE-BA1D-9CEB79BFB309}" srcOrd="3" destOrd="0" parTransId="{ECD16F31-2C21-4856-A0AA-229752F87EA6}" sibTransId="{11B2C2AF-7EA4-48DF-BB64-3A1AFFAA0229}"/>
    <dgm:cxn modelId="{4C2940DC-B1AA-4907-B2AE-8B44D20085D7}" type="presOf" srcId="{C3B6A0E1-5795-4291-9DB9-E0BF585690C3}" destId="{B106833C-E691-45D5-A386-C24C569EB7F4}" srcOrd="0" destOrd="0" presId="urn:microsoft.com/office/officeart/2005/8/layout/chevron2"/>
    <dgm:cxn modelId="{178513F2-4C2F-45BE-B769-FDD9A9E40D98}" srcId="{17526645-5A08-48D4-8553-7C27335982FD}" destId="{C4D4CE49-4106-4292-A35D-4639AEAAE2DD}" srcOrd="1" destOrd="0" parTransId="{C6FF5C26-33BB-457A-8B14-B8BDAD88A4FD}" sibTransId="{2EAAF631-B858-45A0-BF0A-287B1B47E7D1}"/>
    <dgm:cxn modelId="{3A08501C-0346-4AA9-BC03-B220FB203D77}" type="presOf" srcId="{773D5849-8A64-4B7E-B4F0-84709F618FC9}" destId="{9BF065A1-4058-4C6B-9A4A-921AC6B9B798}" srcOrd="0" destOrd="0" presId="urn:microsoft.com/office/officeart/2005/8/layout/chevron2"/>
    <dgm:cxn modelId="{2E73BE6F-D093-4171-81D4-AABB118ED97F}" type="presOf" srcId="{AA9995F5-6998-4FB5-AEC7-979359BBB42F}" destId="{318BAD35-5851-41AA-BB7F-73573D354E3D}" srcOrd="0" destOrd="0" presId="urn:microsoft.com/office/officeart/2005/8/layout/chevron2"/>
    <dgm:cxn modelId="{F6487E50-E698-4029-BD81-FEAB06BF91F0}" srcId="{C3B6A0E1-5795-4291-9DB9-E0BF585690C3}" destId="{E431B720-FDE0-43C5-B58A-AA0F3D9ADAB2}" srcOrd="0" destOrd="0" parTransId="{5B46B282-011B-4991-93FC-CDFE425C21B7}" sibTransId="{A6FFE8E3-5874-456A-9F99-D86E72A81DE7}"/>
    <dgm:cxn modelId="{97493095-4D73-417F-8759-BB7685A32224}" srcId="{3FECBFCE-429F-49EE-BA1D-9CEB79BFB309}" destId="{E63B24D5-BFDA-473A-AB81-95750D3CF859}" srcOrd="0" destOrd="0" parTransId="{0192665A-32A2-4E1E-A2CE-2F0EE05865C6}" sibTransId="{C7507894-AA84-4A13-8772-09508052CD3F}"/>
    <dgm:cxn modelId="{D725B827-4560-44C7-B8E4-F2914F99BD06}" type="presParOf" srcId="{B106833C-E691-45D5-A386-C24C569EB7F4}" destId="{F9CA5B54-56F4-42DB-B336-0DA4271E14B1}" srcOrd="0" destOrd="0" presId="urn:microsoft.com/office/officeart/2005/8/layout/chevron2"/>
    <dgm:cxn modelId="{5E31CE29-A574-4F72-96FE-0393BA58839F}" type="presParOf" srcId="{F9CA5B54-56F4-42DB-B336-0DA4271E14B1}" destId="{D7E622F0-E12A-41B6-8C6E-71B9DEA72A2E}" srcOrd="0" destOrd="0" presId="urn:microsoft.com/office/officeart/2005/8/layout/chevron2"/>
    <dgm:cxn modelId="{A676338B-D6DD-4DE7-B869-B1D93126008F}" type="presParOf" srcId="{F9CA5B54-56F4-42DB-B336-0DA4271E14B1}" destId="{9BF065A1-4058-4C6B-9A4A-921AC6B9B798}" srcOrd="1" destOrd="0" presId="urn:microsoft.com/office/officeart/2005/8/layout/chevron2"/>
    <dgm:cxn modelId="{17C7564F-EC98-416E-B0C0-78BBD9E0D7A0}" type="presParOf" srcId="{B106833C-E691-45D5-A386-C24C569EB7F4}" destId="{8468B8C9-EE3B-4DEA-90EE-D80E1050F628}" srcOrd="1" destOrd="0" presId="urn:microsoft.com/office/officeart/2005/8/layout/chevron2"/>
    <dgm:cxn modelId="{FE9AE3EC-DF1A-4C32-9564-829325336135}" type="presParOf" srcId="{B106833C-E691-45D5-A386-C24C569EB7F4}" destId="{8111B403-7B21-41F8-932F-7F9426F1B19E}" srcOrd="2" destOrd="0" presId="urn:microsoft.com/office/officeart/2005/8/layout/chevron2"/>
    <dgm:cxn modelId="{9B8913A6-F437-4F74-86D3-7328079B3FF3}" type="presParOf" srcId="{8111B403-7B21-41F8-932F-7F9426F1B19E}" destId="{FA0D5547-FCF9-4198-81B7-D363D3F972DA}" srcOrd="0" destOrd="0" presId="urn:microsoft.com/office/officeart/2005/8/layout/chevron2"/>
    <dgm:cxn modelId="{8DF68A1E-F5B0-420A-9C95-C9A36874A195}" type="presParOf" srcId="{8111B403-7B21-41F8-932F-7F9426F1B19E}" destId="{C72D5EEF-FEB4-4AE0-B133-5912A195E930}" srcOrd="1" destOrd="0" presId="urn:microsoft.com/office/officeart/2005/8/layout/chevron2"/>
    <dgm:cxn modelId="{8FC86317-0A20-4A47-86F3-2395899A8B4F}" type="presParOf" srcId="{B106833C-E691-45D5-A386-C24C569EB7F4}" destId="{4F7C82CC-8120-4B2A-B7CE-BAF4A7F8FBFE}" srcOrd="3" destOrd="0" presId="urn:microsoft.com/office/officeart/2005/8/layout/chevron2"/>
    <dgm:cxn modelId="{BC435BC6-BEF1-4B69-8FB0-FB5FF9D16EA9}" type="presParOf" srcId="{B106833C-E691-45D5-A386-C24C569EB7F4}" destId="{FEF0F515-D616-49C9-9397-F5CE895A103F}" srcOrd="4" destOrd="0" presId="urn:microsoft.com/office/officeart/2005/8/layout/chevron2"/>
    <dgm:cxn modelId="{59F78F87-3609-41CD-8D68-5F13403B5ACC}" type="presParOf" srcId="{FEF0F515-D616-49C9-9397-F5CE895A103F}" destId="{318BAD35-5851-41AA-BB7F-73573D354E3D}" srcOrd="0" destOrd="0" presId="urn:microsoft.com/office/officeart/2005/8/layout/chevron2"/>
    <dgm:cxn modelId="{7B5D0992-B733-453C-9C76-F2E51975F9BC}" type="presParOf" srcId="{FEF0F515-D616-49C9-9397-F5CE895A103F}" destId="{B9F0E8AC-3B6B-4C20-9A37-3B5A8C04EBC4}" srcOrd="1" destOrd="0" presId="urn:microsoft.com/office/officeart/2005/8/layout/chevron2"/>
    <dgm:cxn modelId="{2A2F12F2-ECA0-4809-B8B7-CE63B6484F5F}" type="presParOf" srcId="{B106833C-E691-45D5-A386-C24C569EB7F4}" destId="{06732FF4-B352-4794-885E-A080F0B9FECF}" srcOrd="5" destOrd="0" presId="urn:microsoft.com/office/officeart/2005/8/layout/chevron2"/>
    <dgm:cxn modelId="{4E18EAF5-FBB8-4C1B-BC8B-8FF6B0845B30}" type="presParOf" srcId="{B106833C-E691-45D5-A386-C24C569EB7F4}" destId="{8D128BB4-4274-46DE-AC5A-4DF08D279B48}" srcOrd="6" destOrd="0" presId="urn:microsoft.com/office/officeart/2005/8/layout/chevron2"/>
    <dgm:cxn modelId="{E339D64A-9F6D-4311-B67C-FB55EEEA569A}" type="presParOf" srcId="{8D128BB4-4274-46DE-AC5A-4DF08D279B48}" destId="{0D447D5B-9B75-4A0F-A209-031BAB586033}" srcOrd="0" destOrd="0" presId="urn:microsoft.com/office/officeart/2005/8/layout/chevron2"/>
    <dgm:cxn modelId="{A1CCAB8D-1D74-4B09-8677-82C95B4C46B8}" type="presParOf" srcId="{8D128BB4-4274-46DE-AC5A-4DF08D279B48}" destId="{88678CDC-8CE8-43BE-A5B8-26B79842C81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54E878B-C83E-46E5-88FC-E25B2DB100D3}" type="doc">
      <dgm:prSet loTypeId="urn:microsoft.com/office/officeart/2005/8/layout/radial5" loCatId="cycle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692A9E10-4DC8-4583-AA14-F2CEE5801819}">
      <dgm:prSet phldrT="[Текст]" custT="1"/>
      <dgm:spPr>
        <a:solidFill>
          <a:srgbClr val="CE9C60"/>
        </a:solidFill>
      </dgm:spPr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Педагоги-ческие принципы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A3D46C31-B259-4884-A79C-BF52250CAAA7}" type="parTrans" cxnId="{54CAFE63-7F6B-437A-9B90-67F7D0A42E08}">
      <dgm:prSet/>
      <dgm:spPr/>
      <dgm:t>
        <a:bodyPr/>
        <a:lstStyle/>
        <a:p>
          <a:endParaRPr lang="ru-RU" sz="200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BE0AAF5-525F-468A-99DC-61B19CCCB974}" type="sibTrans" cxnId="{54CAFE63-7F6B-437A-9B90-67F7D0A42E08}">
      <dgm:prSet/>
      <dgm:spPr/>
      <dgm:t>
        <a:bodyPr/>
        <a:lstStyle/>
        <a:p>
          <a:endParaRPr lang="ru-RU" sz="200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481E6C-D89B-472B-A607-C1A19DF3841E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i="1" u="none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Комплексность</a:t>
          </a:r>
          <a:endParaRPr lang="en-US" sz="2000" b="1" i="1" u="none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600" b="1" i="1" u="none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работа учителя-логопеда и воспитателей</a:t>
          </a:r>
          <a:endParaRPr lang="ru-RU" sz="1600" b="1" i="1" u="none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50CD95-A199-4AC2-9F9C-A1D4E6F7E458}" type="parTrans" cxnId="{9EEF9CFB-C53F-44DD-A711-CD3492AA22E0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b="1" cap="none" spc="0" dirty="0">
            <a:ln w="19050">
              <a:solidFill>
                <a:srgbClr val="993300"/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EB57BEE-BBCB-4F67-BA32-73A3BA6AF597}" type="sibTrans" cxnId="{9EEF9CFB-C53F-44DD-A711-CD3492AA22E0}">
      <dgm:prSet/>
      <dgm:spPr/>
      <dgm:t>
        <a:bodyPr/>
        <a:lstStyle/>
        <a:p>
          <a:endParaRPr lang="ru-RU" sz="200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1412C41-10CD-430A-8AEF-A607A25DA1F8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2000" b="1" i="1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i="1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</a:t>
          </a:r>
          <a:r>
            <a: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</a:t>
          </a:r>
        </a:p>
        <a:p>
          <a:r>
            <a:rPr lang="ru-RU" sz="20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6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роли каждого участника</a:t>
          </a:r>
        </a:p>
        <a:p>
          <a:r>
            <a:rPr lang="ru-RU" sz="16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эффективное применение</a:t>
          </a:r>
        </a:p>
        <a:p>
          <a:endParaRPr lang="ru-RU" sz="2000" b="1" i="1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i="1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667D6-ACE7-4B59-B521-DE8738AA78D2}" type="parTrans" cxnId="{8E56C62B-5535-4301-BDE0-BE49F1F25E0B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A268FB-9F8F-49BF-861D-F895D207797B}" type="sibTrans" cxnId="{8E56C62B-5535-4301-BDE0-BE49F1F25E0B}">
      <dgm:prSet/>
      <dgm:spPr/>
      <dgm:t>
        <a:bodyPr/>
        <a:lstStyle/>
        <a:p>
          <a:endParaRPr lang="ru-RU" sz="200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1D5CC54-C38A-4065-A1F5-5270E8B60DF7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sz="20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Поэтапность</a:t>
          </a:r>
        </a:p>
        <a:p>
          <a:r>
            <a:rPr lang="ru-RU" sz="16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Научить</a:t>
          </a:r>
        </a:p>
        <a:p>
          <a:r>
            <a:rPr lang="ru-RU" sz="16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внедрить  </a:t>
          </a:r>
        </a:p>
      </dgm:t>
    </dgm:pt>
    <dgm:pt modelId="{BD993B35-E493-4555-9C0B-DA33927DDC38}" type="parTrans" cxnId="{0DA1DC51-D10D-4FB4-862D-09A882F9CA12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8BAF72-C2C0-4391-9326-FC5179C496B2}" type="sibTrans" cxnId="{0DA1DC51-D10D-4FB4-862D-09A882F9CA12}">
      <dgm:prSet/>
      <dgm:spPr/>
      <dgm:t>
        <a:bodyPr/>
        <a:lstStyle/>
        <a:p>
          <a:endParaRPr lang="ru-RU" sz="200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ABAC49-92A7-473E-A9FC-FD3A0A19150F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Гумманизация</a:t>
          </a:r>
        </a:p>
        <a:p>
          <a:pPr algn="ctr"/>
          <a:r>
            <a:rPr lang="ru-RU" sz="16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-  переоценка  имеющихся компонентов деятельности</a:t>
          </a:r>
        </a:p>
        <a:p>
          <a:pPr algn="ctr"/>
          <a:r>
            <a:rPr lang="ru-RU" sz="1600" b="1" i="1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- овладение новыми</a:t>
          </a:r>
        </a:p>
      </dgm:t>
    </dgm:pt>
    <dgm:pt modelId="{0C228BA3-CC27-48FC-9093-D9A28E12CE3D}" type="parTrans" cxnId="{1C4A36A3-58E5-496F-A121-56DDC3CAC5C9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7B340B-1B63-4208-A408-29B2AE278E4B}" type="sibTrans" cxnId="{1C4A36A3-58E5-496F-A121-56DDC3CAC5C9}">
      <dgm:prSet/>
      <dgm:spPr/>
      <dgm:t>
        <a:bodyPr/>
        <a:lstStyle/>
        <a:p>
          <a:endParaRPr lang="ru-RU" sz="200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D8F28B3-FF98-4F15-A4D3-E19FB333B7DC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endParaRPr lang="ru-RU" sz="2000" b="1" i="1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20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Непрерывность</a:t>
          </a:r>
        </a:p>
        <a:p>
          <a:r>
            <a:rPr lang="ru-RU" sz="1600" b="1" i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Освоение новых технологий по коррекции речи детей</a:t>
          </a:r>
        </a:p>
        <a:p>
          <a:endParaRPr lang="ru-RU" sz="2000" b="1" i="1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2F5ED7F-4234-470C-A759-5788382331FC}" type="parTrans" cxnId="{5748368B-AF97-4237-B3D8-69DBA54F454D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ru-RU" sz="20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BE5C5C-168A-43D5-BB89-F814CA26E74B}" type="sibTrans" cxnId="{5748368B-AF97-4237-B3D8-69DBA54F454D}">
      <dgm:prSet/>
      <dgm:spPr/>
      <dgm:t>
        <a:bodyPr/>
        <a:lstStyle/>
        <a:p>
          <a:endParaRPr lang="ru-RU" sz="200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B2815E3-D561-43D6-8BDF-CC033D088C67}" type="pres">
      <dgm:prSet presAssocID="{D54E878B-C83E-46E5-88FC-E25B2DB100D3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3CFC9B-2F6E-491E-B10C-1A65D094222B}" type="pres">
      <dgm:prSet presAssocID="{692A9E10-4DC8-4583-AA14-F2CEE5801819}" presName="centerShape" presStyleLbl="node0" presStyleIdx="0" presStyleCnt="1" custScaleX="127315" custScaleY="124793"/>
      <dgm:spPr/>
      <dgm:t>
        <a:bodyPr/>
        <a:lstStyle/>
        <a:p>
          <a:endParaRPr lang="ru-RU"/>
        </a:p>
      </dgm:t>
    </dgm:pt>
    <dgm:pt modelId="{EEEEAD7E-A8E5-42B5-9F93-96CFD350B07F}" type="pres">
      <dgm:prSet presAssocID="{A950CD95-A199-4AC2-9F9C-A1D4E6F7E458}" presName="parTrans" presStyleLbl="sibTrans2D1" presStyleIdx="0" presStyleCnt="5" custScaleX="115493" custScaleY="52606"/>
      <dgm:spPr/>
      <dgm:t>
        <a:bodyPr/>
        <a:lstStyle/>
        <a:p>
          <a:endParaRPr lang="ru-RU"/>
        </a:p>
      </dgm:t>
    </dgm:pt>
    <dgm:pt modelId="{F641116B-47DB-4ACB-BB8A-62D771725911}" type="pres">
      <dgm:prSet presAssocID="{A950CD95-A199-4AC2-9F9C-A1D4E6F7E458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7744B72-B631-4A1E-8810-4977DCDF9890}" type="pres">
      <dgm:prSet presAssocID="{A1481E6C-D89B-472B-A607-C1A19DF3841E}" presName="node" presStyleLbl="node1" presStyleIdx="0" presStyleCnt="5" custScaleX="151517" custRadScaleRad="97136" custRadScaleInc="-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28ED7B-16E9-4FB1-BBBE-E8BE7B7D3326}" type="pres">
      <dgm:prSet presAssocID="{6D9667D6-ACE7-4B59-B521-DE8738AA78D2}" presName="parTrans" presStyleLbl="sibTrans2D1" presStyleIdx="1" presStyleCnt="5" custScaleX="110878" custScaleY="62763"/>
      <dgm:spPr/>
      <dgm:t>
        <a:bodyPr/>
        <a:lstStyle/>
        <a:p>
          <a:endParaRPr lang="ru-RU"/>
        </a:p>
      </dgm:t>
    </dgm:pt>
    <dgm:pt modelId="{2D18559A-C746-4C73-8E45-131FDB004648}" type="pres">
      <dgm:prSet presAssocID="{6D9667D6-ACE7-4B59-B521-DE8738AA78D2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CB55E2A7-9C9A-4E12-8099-AB258157F0F9}" type="pres">
      <dgm:prSet presAssocID="{21412C41-10CD-430A-8AEF-A607A25DA1F8}" presName="node" presStyleLbl="node1" presStyleIdx="1" presStyleCnt="5" custScaleX="161995" custRadScaleRad="118337" custRadScaleInc="3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3284AC-A7D8-4E91-B0E8-93279D75D92B}" type="pres">
      <dgm:prSet presAssocID="{BD993B35-E493-4555-9C0B-DA33927DDC38}" presName="parTrans" presStyleLbl="sibTrans2D1" presStyleIdx="2" presStyleCnt="5" custScaleX="128388" custScaleY="57092"/>
      <dgm:spPr/>
      <dgm:t>
        <a:bodyPr/>
        <a:lstStyle/>
        <a:p>
          <a:endParaRPr lang="ru-RU"/>
        </a:p>
      </dgm:t>
    </dgm:pt>
    <dgm:pt modelId="{123DF05C-C87E-419A-8908-F04D2C738EAC}" type="pres">
      <dgm:prSet presAssocID="{BD993B35-E493-4555-9C0B-DA33927DDC38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CE4D55DD-E515-4050-8E23-1B3D1FE31CB2}" type="pres">
      <dgm:prSet presAssocID="{E1D5CC54-C38A-4065-A1F5-5270E8B60DF7}" presName="node" presStyleLbl="node1" presStyleIdx="2" presStyleCnt="5" custScaleX="158528" custRadScaleRad="108510" custRadScaleInc="-16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333E7F-812C-4BCC-B38C-4C9A9E4107D9}" type="pres">
      <dgm:prSet presAssocID="{0C228BA3-CC27-48FC-9093-D9A28E12CE3D}" presName="parTrans" presStyleLbl="sibTrans2D1" presStyleIdx="3" presStyleCnt="5" custScaleX="117557" custScaleY="51019"/>
      <dgm:spPr/>
      <dgm:t>
        <a:bodyPr/>
        <a:lstStyle/>
        <a:p>
          <a:endParaRPr lang="ru-RU"/>
        </a:p>
      </dgm:t>
    </dgm:pt>
    <dgm:pt modelId="{2ED3EFC4-70B3-4665-85A6-3E66A408C1CC}" type="pres">
      <dgm:prSet presAssocID="{0C228BA3-CC27-48FC-9093-D9A28E12CE3D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6C1D303A-86E3-4079-8A8D-E883EF718F21}" type="pres">
      <dgm:prSet presAssocID="{E5ABAC49-92A7-473E-A9FC-FD3A0A19150F}" presName="node" presStyleLbl="node1" presStyleIdx="3" presStyleCnt="5" custScaleX="152213" custRadScaleRad="110537" custRadScaleInc="19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0CD3B4-A2A4-480F-8756-CE575C7F869E}" type="pres">
      <dgm:prSet presAssocID="{C2F5ED7F-4234-470C-A759-5788382331FC}" presName="parTrans" presStyleLbl="sibTrans2D1" presStyleIdx="4" presStyleCnt="5" custScaleX="139960" custScaleY="60738"/>
      <dgm:spPr/>
      <dgm:t>
        <a:bodyPr/>
        <a:lstStyle/>
        <a:p>
          <a:endParaRPr lang="ru-RU"/>
        </a:p>
      </dgm:t>
    </dgm:pt>
    <dgm:pt modelId="{0FC017FA-A049-4F93-A27A-47258DD474EF}" type="pres">
      <dgm:prSet presAssocID="{C2F5ED7F-4234-470C-A759-5788382331FC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574587F7-0FFF-4070-884B-744B53B5F13F}" type="pres">
      <dgm:prSet presAssocID="{BD8F28B3-FF98-4F15-A4D3-E19FB333B7DC}" presName="node" presStyleLbl="node1" presStyleIdx="4" presStyleCnt="5" custScaleX="163132" custRadScaleRad="115459" custRadScaleInc="-2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388877-6CE0-470C-8275-BC257462E243}" type="presOf" srcId="{BD993B35-E493-4555-9C0B-DA33927DDC38}" destId="{713284AC-A7D8-4E91-B0E8-93279D75D92B}" srcOrd="0" destOrd="0" presId="urn:microsoft.com/office/officeart/2005/8/layout/radial5"/>
    <dgm:cxn modelId="{1C4A36A3-58E5-496F-A121-56DDC3CAC5C9}" srcId="{692A9E10-4DC8-4583-AA14-F2CEE5801819}" destId="{E5ABAC49-92A7-473E-A9FC-FD3A0A19150F}" srcOrd="3" destOrd="0" parTransId="{0C228BA3-CC27-48FC-9093-D9A28E12CE3D}" sibTransId="{1C7B340B-1B63-4208-A408-29B2AE278E4B}"/>
    <dgm:cxn modelId="{6E692DA7-BD26-4D2A-9BE0-298D52952DAF}" type="presOf" srcId="{0C228BA3-CC27-48FC-9093-D9A28E12CE3D}" destId="{E5333E7F-812C-4BCC-B38C-4C9A9E4107D9}" srcOrd="0" destOrd="0" presId="urn:microsoft.com/office/officeart/2005/8/layout/radial5"/>
    <dgm:cxn modelId="{825AA56D-040D-476C-AFBB-4BC42A751F49}" type="presOf" srcId="{C2F5ED7F-4234-470C-A759-5788382331FC}" destId="{630CD3B4-A2A4-480F-8756-CE575C7F869E}" srcOrd="0" destOrd="0" presId="urn:microsoft.com/office/officeart/2005/8/layout/radial5"/>
    <dgm:cxn modelId="{0DA1DC51-D10D-4FB4-862D-09A882F9CA12}" srcId="{692A9E10-4DC8-4583-AA14-F2CEE5801819}" destId="{E1D5CC54-C38A-4065-A1F5-5270E8B60DF7}" srcOrd="2" destOrd="0" parTransId="{BD993B35-E493-4555-9C0B-DA33927DDC38}" sibTransId="{B18BAF72-C2C0-4391-9326-FC5179C496B2}"/>
    <dgm:cxn modelId="{5748368B-AF97-4237-B3D8-69DBA54F454D}" srcId="{692A9E10-4DC8-4583-AA14-F2CEE5801819}" destId="{BD8F28B3-FF98-4F15-A4D3-E19FB333B7DC}" srcOrd="4" destOrd="0" parTransId="{C2F5ED7F-4234-470C-A759-5788382331FC}" sibTransId="{C3BE5C5C-168A-43D5-BB89-F814CA26E74B}"/>
    <dgm:cxn modelId="{6A6209A9-F1C7-4B09-B902-3834203536AC}" type="presOf" srcId="{D54E878B-C83E-46E5-88FC-E25B2DB100D3}" destId="{FB2815E3-D561-43D6-8BDF-CC033D088C67}" srcOrd="0" destOrd="0" presId="urn:microsoft.com/office/officeart/2005/8/layout/radial5"/>
    <dgm:cxn modelId="{C2DCDBDC-2600-4537-A753-B5980699FF98}" type="presOf" srcId="{E5ABAC49-92A7-473E-A9FC-FD3A0A19150F}" destId="{6C1D303A-86E3-4079-8A8D-E883EF718F21}" srcOrd="0" destOrd="0" presId="urn:microsoft.com/office/officeart/2005/8/layout/radial5"/>
    <dgm:cxn modelId="{48DE8DDE-36B3-4646-AE00-E79A8B76699C}" type="presOf" srcId="{21412C41-10CD-430A-8AEF-A607A25DA1F8}" destId="{CB55E2A7-9C9A-4E12-8099-AB258157F0F9}" srcOrd="0" destOrd="0" presId="urn:microsoft.com/office/officeart/2005/8/layout/radial5"/>
    <dgm:cxn modelId="{1ADB3AB8-CC30-41C1-8A60-434BF5EBDB15}" type="presOf" srcId="{C2F5ED7F-4234-470C-A759-5788382331FC}" destId="{0FC017FA-A049-4F93-A27A-47258DD474EF}" srcOrd="1" destOrd="0" presId="urn:microsoft.com/office/officeart/2005/8/layout/radial5"/>
    <dgm:cxn modelId="{54CAFE63-7F6B-437A-9B90-67F7D0A42E08}" srcId="{D54E878B-C83E-46E5-88FC-E25B2DB100D3}" destId="{692A9E10-4DC8-4583-AA14-F2CEE5801819}" srcOrd="0" destOrd="0" parTransId="{A3D46C31-B259-4884-A79C-BF52250CAAA7}" sibTransId="{1BE0AAF5-525F-468A-99DC-61B19CCCB974}"/>
    <dgm:cxn modelId="{CDB588A2-5B91-4EC9-BD8E-2D926DD286A8}" type="presOf" srcId="{A1481E6C-D89B-472B-A607-C1A19DF3841E}" destId="{D7744B72-B631-4A1E-8810-4977DCDF9890}" srcOrd="0" destOrd="0" presId="urn:microsoft.com/office/officeart/2005/8/layout/radial5"/>
    <dgm:cxn modelId="{C04BD4E8-2C68-4E49-9B80-41D242F171B8}" type="presOf" srcId="{692A9E10-4DC8-4583-AA14-F2CEE5801819}" destId="{A33CFC9B-2F6E-491E-B10C-1A65D094222B}" srcOrd="0" destOrd="0" presId="urn:microsoft.com/office/officeart/2005/8/layout/radial5"/>
    <dgm:cxn modelId="{13D654EA-8066-4A4A-9A0F-B6BFBA016546}" type="presOf" srcId="{A950CD95-A199-4AC2-9F9C-A1D4E6F7E458}" destId="{EEEEAD7E-A8E5-42B5-9F93-96CFD350B07F}" srcOrd="0" destOrd="0" presId="urn:microsoft.com/office/officeart/2005/8/layout/radial5"/>
    <dgm:cxn modelId="{2162F27E-D041-4BBF-9721-632417680444}" type="presOf" srcId="{A950CD95-A199-4AC2-9F9C-A1D4E6F7E458}" destId="{F641116B-47DB-4ACB-BB8A-62D771725911}" srcOrd="1" destOrd="0" presId="urn:microsoft.com/office/officeart/2005/8/layout/radial5"/>
    <dgm:cxn modelId="{E1A0AB6E-58B0-44CA-9FB6-4CF381CD5720}" type="presOf" srcId="{BD8F28B3-FF98-4F15-A4D3-E19FB333B7DC}" destId="{574587F7-0FFF-4070-884B-744B53B5F13F}" srcOrd="0" destOrd="0" presId="urn:microsoft.com/office/officeart/2005/8/layout/radial5"/>
    <dgm:cxn modelId="{84C3F5AF-409F-47B9-8753-397B773898B2}" type="presOf" srcId="{E1D5CC54-C38A-4065-A1F5-5270E8B60DF7}" destId="{CE4D55DD-E515-4050-8E23-1B3D1FE31CB2}" srcOrd="0" destOrd="0" presId="urn:microsoft.com/office/officeart/2005/8/layout/radial5"/>
    <dgm:cxn modelId="{2317C215-F20C-4AD3-8288-44B79163B2F5}" type="presOf" srcId="{0C228BA3-CC27-48FC-9093-D9A28E12CE3D}" destId="{2ED3EFC4-70B3-4665-85A6-3E66A408C1CC}" srcOrd="1" destOrd="0" presId="urn:microsoft.com/office/officeart/2005/8/layout/radial5"/>
    <dgm:cxn modelId="{9EEF9CFB-C53F-44DD-A711-CD3492AA22E0}" srcId="{692A9E10-4DC8-4583-AA14-F2CEE5801819}" destId="{A1481E6C-D89B-472B-A607-C1A19DF3841E}" srcOrd="0" destOrd="0" parTransId="{A950CD95-A199-4AC2-9F9C-A1D4E6F7E458}" sibTransId="{9EB57BEE-BBCB-4F67-BA32-73A3BA6AF597}"/>
    <dgm:cxn modelId="{57D682A5-F9B7-4EBD-8845-B7A6D8C8345C}" type="presOf" srcId="{6D9667D6-ACE7-4B59-B521-DE8738AA78D2}" destId="{0028ED7B-16E9-4FB1-BBBE-E8BE7B7D3326}" srcOrd="0" destOrd="0" presId="urn:microsoft.com/office/officeart/2005/8/layout/radial5"/>
    <dgm:cxn modelId="{0098FEAE-EC7E-4013-8727-D16932C78A37}" type="presOf" srcId="{BD993B35-E493-4555-9C0B-DA33927DDC38}" destId="{123DF05C-C87E-419A-8908-F04D2C738EAC}" srcOrd="1" destOrd="0" presId="urn:microsoft.com/office/officeart/2005/8/layout/radial5"/>
    <dgm:cxn modelId="{32FCBB61-EB50-4F3A-9121-D5C9DB9FFBDB}" type="presOf" srcId="{6D9667D6-ACE7-4B59-B521-DE8738AA78D2}" destId="{2D18559A-C746-4C73-8E45-131FDB004648}" srcOrd="1" destOrd="0" presId="urn:microsoft.com/office/officeart/2005/8/layout/radial5"/>
    <dgm:cxn modelId="{8E56C62B-5535-4301-BDE0-BE49F1F25E0B}" srcId="{692A9E10-4DC8-4583-AA14-F2CEE5801819}" destId="{21412C41-10CD-430A-8AEF-A607A25DA1F8}" srcOrd="1" destOrd="0" parTransId="{6D9667D6-ACE7-4B59-B521-DE8738AA78D2}" sibTransId="{F4A268FB-9F8F-49BF-861D-F895D207797B}"/>
    <dgm:cxn modelId="{0AB5F9BD-83D5-4562-97F9-9B432EC6AEA4}" type="presParOf" srcId="{FB2815E3-D561-43D6-8BDF-CC033D088C67}" destId="{A33CFC9B-2F6E-491E-B10C-1A65D094222B}" srcOrd="0" destOrd="0" presId="urn:microsoft.com/office/officeart/2005/8/layout/radial5"/>
    <dgm:cxn modelId="{CDC743F3-C1C8-45BA-948E-FEF430F009FD}" type="presParOf" srcId="{FB2815E3-D561-43D6-8BDF-CC033D088C67}" destId="{EEEEAD7E-A8E5-42B5-9F93-96CFD350B07F}" srcOrd="1" destOrd="0" presId="urn:microsoft.com/office/officeart/2005/8/layout/radial5"/>
    <dgm:cxn modelId="{A8A436DC-7556-4FCF-A399-CB3B2A402D13}" type="presParOf" srcId="{EEEEAD7E-A8E5-42B5-9F93-96CFD350B07F}" destId="{F641116B-47DB-4ACB-BB8A-62D771725911}" srcOrd="0" destOrd="0" presId="urn:microsoft.com/office/officeart/2005/8/layout/radial5"/>
    <dgm:cxn modelId="{F30FF684-BA95-4007-8042-6255ACECA62A}" type="presParOf" srcId="{FB2815E3-D561-43D6-8BDF-CC033D088C67}" destId="{D7744B72-B631-4A1E-8810-4977DCDF9890}" srcOrd="2" destOrd="0" presId="urn:microsoft.com/office/officeart/2005/8/layout/radial5"/>
    <dgm:cxn modelId="{C6D92DA6-161F-4BA9-92A8-E4CB91EFB03D}" type="presParOf" srcId="{FB2815E3-D561-43D6-8BDF-CC033D088C67}" destId="{0028ED7B-16E9-4FB1-BBBE-E8BE7B7D3326}" srcOrd="3" destOrd="0" presId="urn:microsoft.com/office/officeart/2005/8/layout/radial5"/>
    <dgm:cxn modelId="{06E68E63-A13D-4A5E-BDB3-32456633BE42}" type="presParOf" srcId="{0028ED7B-16E9-4FB1-BBBE-E8BE7B7D3326}" destId="{2D18559A-C746-4C73-8E45-131FDB004648}" srcOrd="0" destOrd="0" presId="urn:microsoft.com/office/officeart/2005/8/layout/radial5"/>
    <dgm:cxn modelId="{E35F576B-4F7B-48CB-B91F-93D2575CD3A3}" type="presParOf" srcId="{FB2815E3-D561-43D6-8BDF-CC033D088C67}" destId="{CB55E2A7-9C9A-4E12-8099-AB258157F0F9}" srcOrd="4" destOrd="0" presId="urn:microsoft.com/office/officeart/2005/8/layout/radial5"/>
    <dgm:cxn modelId="{91FAEFD4-4AE4-454F-B833-D4C169C8DB74}" type="presParOf" srcId="{FB2815E3-D561-43D6-8BDF-CC033D088C67}" destId="{713284AC-A7D8-4E91-B0E8-93279D75D92B}" srcOrd="5" destOrd="0" presId="urn:microsoft.com/office/officeart/2005/8/layout/radial5"/>
    <dgm:cxn modelId="{A4153487-3F73-4A30-83CD-05D408F7E25D}" type="presParOf" srcId="{713284AC-A7D8-4E91-B0E8-93279D75D92B}" destId="{123DF05C-C87E-419A-8908-F04D2C738EAC}" srcOrd="0" destOrd="0" presId="urn:microsoft.com/office/officeart/2005/8/layout/radial5"/>
    <dgm:cxn modelId="{38B9C97D-9744-4465-97C3-573324F2D47C}" type="presParOf" srcId="{FB2815E3-D561-43D6-8BDF-CC033D088C67}" destId="{CE4D55DD-E515-4050-8E23-1B3D1FE31CB2}" srcOrd="6" destOrd="0" presId="urn:microsoft.com/office/officeart/2005/8/layout/radial5"/>
    <dgm:cxn modelId="{6E28632C-1768-44C3-BCE5-0F1650F9E53A}" type="presParOf" srcId="{FB2815E3-D561-43D6-8BDF-CC033D088C67}" destId="{E5333E7F-812C-4BCC-B38C-4C9A9E4107D9}" srcOrd="7" destOrd="0" presId="urn:microsoft.com/office/officeart/2005/8/layout/radial5"/>
    <dgm:cxn modelId="{2FFCA5DD-8300-4E63-A368-B8345464B741}" type="presParOf" srcId="{E5333E7F-812C-4BCC-B38C-4C9A9E4107D9}" destId="{2ED3EFC4-70B3-4665-85A6-3E66A408C1CC}" srcOrd="0" destOrd="0" presId="urn:microsoft.com/office/officeart/2005/8/layout/radial5"/>
    <dgm:cxn modelId="{CC40AACD-5339-4A45-A155-F6EB429B3DEC}" type="presParOf" srcId="{FB2815E3-D561-43D6-8BDF-CC033D088C67}" destId="{6C1D303A-86E3-4079-8A8D-E883EF718F21}" srcOrd="8" destOrd="0" presId="urn:microsoft.com/office/officeart/2005/8/layout/radial5"/>
    <dgm:cxn modelId="{CB5E763A-C381-44A6-9381-B731BA09DE71}" type="presParOf" srcId="{FB2815E3-D561-43D6-8BDF-CC033D088C67}" destId="{630CD3B4-A2A4-480F-8756-CE575C7F869E}" srcOrd="9" destOrd="0" presId="urn:microsoft.com/office/officeart/2005/8/layout/radial5"/>
    <dgm:cxn modelId="{49FCF0F2-A02E-43D9-817E-C51CEC3B57EF}" type="presParOf" srcId="{630CD3B4-A2A4-480F-8756-CE575C7F869E}" destId="{0FC017FA-A049-4F93-A27A-47258DD474EF}" srcOrd="0" destOrd="0" presId="urn:microsoft.com/office/officeart/2005/8/layout/radial5"/>
    <dgm:cxn modelId="{6B3936DB-14C2-4A92-9056-91CE7C89141E}" type="presParOf" srcId="{FB2815E3-D561-43D6-8BDF-CC033D088C67}" destId="{574587F7-0FFF-4070-884B-744B53B5F13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4F9C693-C779-4AAB-B74E-84D73E46160A}" type="doc">
      <dgm:prSet loTypeId="urn:microsoft.com/office/officeart/2005/8/layout/hierarchy4" loCatId="relationship" qsTypeId="urn:microsoft.com/office/officeart/2005/8/quickstyle/simple5" qsCatId="simple" csTypeId="urn:microsoft.com/office/officeart/2005/8/colors/accent6_1" csCatId="accent6" phldr="1"/>
      <dgm:spPr/>
    </dgm:pt>
    <dgm:pt modelId="{B8DD9825-9D52-4B89-9BED-06B4698CCEE8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>
            <a:spcAft>
              <a:spcPct val="35000"/>
            </a:spcAft>
          </a:pP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20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Организационно-подготовительный: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Анализ уровня речевого развития дошкольников на выходе в школу;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Приказ «Об организации инновационного проекта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«Педагогическая школа»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№424/1 от 01.09.2012г.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№768 от 02.09.2013г.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творческой группы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-Разработка плана работы «Педагогической школы»;</a:t>
          </a:r>
        </a:p>
        <a:p>
          <a:pPr>
            <a:spcAft>
              <a:spcPts val="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 «Положения о проекте «Педагогическая школа»»</a:t>
          </a:r>
        </a:p>
        <a:p>
          <a:pPr>
            <a:spcAft>
              <a:spcPts val="0"/>
            </a:spcAft>
          </a:pP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endParaRPr lang="ru-RU" sz="16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spcAft>
              <a:spcPct val="35000"/>
            </a:spcAft>
          </a:pPr>
          <a:r>
            <a: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>
            <a:spcAft>
              <a:spcPct val="35000"/>
            </a:spcAft>
          </a:pP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A3AC82-CC7C-4A59-B759-E621B5203BB9}" type="parTrans" cxnId="{5983E2AD-886D-4B0B-BDEA-F106EA2762BB}">
      <dgm:prSet/>
      <dgm:spPr/>
      <dgm:t>
        <a:bodyPr/>
        <a:lstStyle/>
        <a:p>
          <a:endParaRPr lang="ru-RU"/>
        </a:p>
      </dgm:t>
    </dgm:pt>
    <dgm:pt modelId="{AD887EAB-9152-419F-AF6E-5790B0484D13}" type="sibTrans" cxnId="{5983E2AD-886D-4B0B-BDEA-F106EA2762BB}">
      <dgm:prSet/>
      <dgm:spPr/>
      <dgm:t>
        <a:bodyPr/>
        <a:lstStyle/>
        <a:p>
          <a:endParaRPr lang="ru-RU"/>
        </a:p>
      </dgm:t>
    </dgm:pt>
    <dgm:pt modelId="{2153BF3A-4B09-494A-8C34-12AB15DA0E4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6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20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проекта: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Семинары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Практикумы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Круглые столы 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Взаимопосещения занятий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Устные и письменные консультации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-Организации выставок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-Деловые игы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Диспуты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</a:p>
        <a:p>
          <a:pPr algn="ctr"/>
          <a:endParaRPr lang="ru-RU" sz="16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1.09.20012г. по 28.05.2013г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algn="ctr"/>
          <a:endParaRPr lang="ru-RU" sz="1600" b="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FC57FA-D901-4D48-B56D-4EED2DFD56B0}" type="parTrans" cxnId="{3DB5EC01-2CD4-4BC2-91D3-D6F9FACEFAC8}">
      <dgm:prSet/>
      <dgm:spPr/>
      <dgm:t>
        <a:bodyPr/>
        <a:lstStyle/>
        <a:p>
          <a:endParaRPr lang="ru-RU"/>
        </a:p>
      </dgm:t>
    </dgm:pt>
    <dgm:pt modelId="{BB1D53DC-8580-4CB3-8ED5-DA86796D2613}" type="sibTrans" cxnId="{3DB5EC01-2CD4-4BC2-91D3-D6F9FACEFAC8}">
      <dgm:prSet/>
      <dgm:spPr/>
      <dgm:t>
        <a:bodyPr/>
        <a:lstStyle/>
        <a:p>
          <a:endParaRPr lang="ru-RU"/>
        </a:p>
      </dgm:t>
    </dgm:pt>
    <dgm:pt modelId="{EF790912-48D2-4FA1-B5F1-3E255D2851E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algn="ctr"/>
          <a:r>
            <a:rPr lang="ru-RU" sz="2000" b="1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Заключительный:</a:t>
          </a:r>
        </a:p>
        <a:p>
          <a:pPr algn="ctr"/>
          <a:r>
            <a: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работы Педагогической школы;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Внесение корректив </a:t>
          </a:r>
        </a:p>
        <a:p>
          <a:pPr algn="ctr"/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Определение дальнейших перспектив функционирования Педагогической школы</a:t>
          </a:r>
        </a:p>
        <a:p>
          <a:pPr algn="ctr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Май 20013г</a:t>
          </a:r>
          <a:r>
            <a: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D1155C-359B-49AD-AEF3-2C2A8BC3F4F1}" type="sibTrans" cxnId="{5ADDAA51-D28A-431D-9BC0-E980CF953C41}">
      <dgm:prSet/>
      <dgm:spPr/>
      <dgm:t>
        <a:bodyPr/>
        <a:lstStyle/>
        <a:p>
          <a:endParaRPr lang="ru-RU"/>
        </a:p>
      </dgm:t>
    </dgm:pt>
    <dgm:pt modelId="{05F9D19D-70F0-4E61-8A6B-227BF16224F7}" type="parTrans" cxnId="{5ADDAA51-D28A-431D-9BC0-E980CF953C41}">
      <dgm:prSet/>
      <dgm:spPr/>
      <dgm:t>
        <a:bodyPr/>
        <a:lstStyle/>
        <a:p>
          <a:endParaRPr lang="ru-RU"/>
        </a:p>
      </dgm:t>
    </dgm:pt>
    <dgm:pt modelId="{F85678AB-50CA-4AC4-824A-4FE63D33EAD3}" type="pres">
      <dgm:prSet presAssocID="{24F9C693-C779-4AAB-B74E-84D73E46160A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A71857-B09D-411B-BBDD-8355FC794060}" type="pres">
      <dgm:prSet presAssocID="{B8DD9825-9D52-4B89-9BED-06B4698CCEE8}" presName="vertOne" presStyleCnt="0"/>
      <dgm:spPr/>
    </dgm:pt>
    <dgm:pt modelId="{9E109392-EA61-42E3-B4CF-E2ABF72AB3AB}" type="pres">
      <dgm:prSet presAssocID="{B8DD9825-9D52-4B89-9BED-06B4698CCEE8}" presName="txOne" presStyleLbl="node0" presStyleIdx="0" presStyleCnt="3" custScaleY="74359" custLinFactNeighborX="2537" custLinFactNeighborY="269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A060823-5B65-4BBD-B72A-CAB91AEB22A7}" type="pres">
      <dgm:prSet presAssocID="{B8DD9825-9D52-4B89-9BED-06B4698CCEE8}" presName="horzOne" presStyleCnt="0"/>
      <dgm:spPr/>
    </dgm:pt>
    <dgm:pt modelId="{8F036F46-1698-4991-9496-9BA2C08A131E}" type="pres">
      <dgm:prSet presAssocID="{AD887EAB-9152-419F-AF6E-5790B0484D13}" presName="sibSpaceOne" presStyleCnt="0"/>
      <dgm:spPr/>
    </dgm:pt>
    <dgm:pt modelId="{0E0367E2-AE10-4B2E-895A-0A5392863C46}" type="pres">
      <dgm:prSet presAssocID="{2153BF3A-4B09-494A-8C34-12AB15DA0E49}" presName="vertOne" presStyleCnt="0"/>
      <dgm:spPr/>
    </dgm:pt>
    <dgm:pt modelId="{05DE83DA-3771-41F9-914D-1EB94809724C}" type="pres">
      <dgm:prSet presAssocID="{2153BF3A-4B09-494A-8C34-12AB15DA0E49}" presName="txOne" presStyleLbl="node0" presStyleIdx="1" presStyleCnt="3" custScaleY="87180" custLinFactNeighborX="-114" custLinFactNeighborY="89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C76BB03-BF40-43B0-8BA7-B8DCD6086CB1}" type="pres">
      <dgm:prSet presAssocID="{2153BF3A-4B09-494A-8C34-12AB15DA0E49}" presName="horzOne" presStyleCnt="0"/>
      <dgm:spPr/>
    </dgm:pt>
    <dgm:pt modelId="{4B6A088D-9B10-4B84-A523-0529C57AA83F}" type="pres">
      <dgm:prSet presAssocID="{BB1D53DC-8580-4CB3-8ED5-DA86796D2613}" presName="sibSpaceOne" presStyleCnt="0"/>
      <dgm:spPr/>
    </dgm:pt>
    <dgm:pt modelId="{5581FE68-73E5-49EA-AC66-1F2490D602C5}" type="pres">
      <dgm:prSet presAssocID="{EF790912-48D2-4FA1-B5F1-3E255D2851ED}" presName="vertOne" presStyleCnt="0"/>
      <dgm:spPr/>
    </dgm:pt>
    <dgm:pt modelId="{8CE9A1BD-7382-4E4F-88A6-250ADF918B21}" type="pres">
      <dgm:prSet presAssocID="{EF790912-48D2-4FA1-B5F1-3E255D2851ED}" presName="txOne" presStyleLbl="node0" presStyleIdx="2" presStyleCnt="3" custScaleY="94872" custLinFactNeighborY="25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30478-BD8E-4290-92D8-A86347574C76}" type="pres">
      <dgm:prSet presAssocID="{EF790912-48D2-4FA1-B5F1-3E255D2851ED}" presName="horzOne" presStyleCnt="0"/>
      <dgm:spPr/>
    </dgm:pt>
  </dgm:ptLst>
  <dgm:cxnLst>
    <dgm:cxn modelId="{B94E20CA-C5BF-419D-B912-A788FADC7C26}" type="presOf" srcId="{EF790912-48D2-4FA1-B5F1-3E255D2851ED}" destId="{8CE9A1BD-7382-4E4F-88A6-250ADF918B21}" srcOrd="0" destOrd="0" presId="urn:microsoft.com/office/officeart/2005/8/layout/hierarchy4"/>
    <dgm:cxn modelId="{5983E2AD-886D-4B0B-BDEA-F106EA2762BB}" srcId="{24F9C693-C779-4AAB-B74E-84D73E46160A}" destId="{B8DD9825-9D52-4B89-9BED-06B4698CCEE8}" srcOrd="0" destOrd="0" parTransId="{27A3AC82-CC7C-4A59-B759-E621B5203BB9}" sibTransId="{AD887EAB-9152-419F-AF6E-5790B0484D13}"/>
    <dgm:cxn modelId="{ADDD7B9D-2848-4FB0-B7A3-B19B2957B4F3}" type="presOf" srcId="{2153BF3A-4B09-494A-8C34-12AB15DA0E49}" destId="{05DE83DA-3771-41F9-914D-1EB94809724C}" srcOrd="0" destOrd="0" presId="urn:microsoft.com/office/officeart/2005/8/layout/hierarchy4"/>
    <dgm:cxn modelId="{5BF3B2D7-DC3D-4A5E-AA79-A7AB459181DC}" type="presOf" srcId="{B8DD9825-9D52-4B89-9BED-06B4698CCEE8}" destId="{9E109392-EA61-42E3-B4CF-E2ABF72AB3AB}" srcOrd="0" destOrd="0" presId="urn:microsoft.com/office/officeart/2005/8/layout/hierarchy4"/>
    <dgm:cxn modelId="{3DB5EC01-2CD4-4BC2-91D3-D6F9FACEFAC8}" srcId="{24F9C693-C779-4AAB-B74E-84D73E46160A}" destId="{2153BF3A-4B09-494A-8C34-12AB15DA0E49}" srcOrd="1" destOrd="0" parTransId="{FEFC57FA-D901-4D48-B56D-4EED2DFD56B0}" sibTransId="{BB1D53DC-8580-4CB3-8ED5-DA86796D2613}"/>
    <dgm:cxn modelId="{B5E53492-40B4-46E4-80B9-7DFD85DB88AA}" type="presOf" srcId="{24F9C693-C779-4AAB-B74E-84D73E46160A}" destId="{F85678AB-50CA-4AC4-824A-4FE63D33EAD3}" srcOrd="0" destOrd="0" presId="urn:microsoft.com/office/officeart/2005/8/layout/hierarchy4"/>
    <dgm:cxn modelId="{5ADDAA51-D28A-431D-9BC0-E980CF953C41}" srcId="{24F9C693-C779-4AAB-B74E-84D73E46160A}" destId="{EF790912-48D2-4FA1-B5F1-3E255D2851ED}" srcOrd="2" destOrd="0" parTransId="{05F9D19D-70F0-4E61-8A6B-227BF16224F7}" sibTransId="{22D1155C-359B-49AD-AEF3-2C2A8BC3F4F1}"/>
    <dgm:cxn modelId="{D8741C82-32C9-48DA-B3BC-1BD31D65F7A5}" type="presParOf" srcId="{F85678AB-50CA-4AC4-824A-4FE63D33EAD3}" destId="{BCA71857-B09D-411B-BBDD-8355FC794060}" srcOrd="0" destOrd="0" presId="urn:microsoft.com/office/officeart/2005/8/layout/hierarchy4"/>
    <dgm:cxn modelId="{80472D28-41D4-406D-9B6D-D9CA17D48373}" type="presParOf" srcId="{BCA71857-B09D-411B-BBDD-8355FC794060}" destId="{9E109392-EA61-42E3-B4CF-E2ABF72AB3AB}" srcOrd="0" destOrd="0" presId="urn:microsoft.com/office/officeart/2005/8/layout/hierarchy4"/>
    <dgm:cxn modelId="{2CA204CA-2291-44CA-B45C-8C942993D91E}" type="presParOf" srcId="{BCA71857-B09D-411B-BBDD-8355FC794060}" destId="{CA060823-5B65-4BBD-B72A-CAB91AEB22A7}" srcOrd="1" destOrd="0" presId="urn:microsoft.com/office/officeart/2005/8/layout/hierarchy4"/>
    <dgm:cxn modelId="{937F9D31-DFE1-4594-BFE1-592693D92DF6}" type="presParOf" srcId="{F85678AB-50CA-4AC4-824A-4FE63D33EAD3}" destId="{8F036F46-1698-4991-9496-9BA2C08A131E}" srcOrd="1" destOrd="0" presId="urn:microsoft.com/office/officeart/2005/8/layout/hierarchy4"/>
    <dgm:cxn modelId="{E539F79B-90BF-428B-B296-787F154158E5}" type="presParOf" srcId="{F85678AB-50CA-4AC4-824A-4FE63D33EAD3}" destId="{0E0367E2-AE10-4B2E-895A-0A5392863C46}" srcOrd="2" destOrd="0" presId="urn:microsoft.com/office/officeart/2005/8/layout/hierarchy4"/>
    <dgm:cxn modelId="{1C049DB0-3D74-4E90-8A44-D890751FB22C}" type="presParOf" srcId="{0E0367E2-AE10-4B2E-895A-0A5392863C46}" destId="{05DE83DA-3771-41F9-914D-1EB94809724C}" srcOrd="0" destOrd="0" presId="urn:microsoft.com/office/officeart/2005/8/layout/hierarchy4"/>
    <dgm:cxn modelId="{622FABDF-2448-4FEA-94A1-0ED5ADD2CACC}" type="presParOf" srcId="{0E0367E2-AE10-4B2E-895A-0A5392863C46}" destId="{7C76BB03-BF40-43B0-8BA7-B8DCD6086CB1}" srcOrd="1" destOrd="0" presId="urn:microsoft.com/office/officeart/2005/8/layout/hierarchy4"/>
    <dgm:cxn modelId="{478D4F27-7409-46F2-AF99-6A885FEC898E}" type="presParOf" srcId="{F85678AB-50CA-4AC4-824A-4FE63D33EAD3}" destId="{4B6A088D-9B10-4B84-A523-0529C57AA83F}" srcOrd="3" destOrd="0" presId="urn:microsoft.com/office/officeart/2005/8/layout/hierarchy4"/>
    <dgm:cxn modelId="{35D57E92-804F-458A-895A-228EB972B867}" type="presParOf" srcId="{F85678AB-50CA-4AC4-824A-4FE63D33EAD3}" destId="{5581FE68-73E5-49EA-AC66-1F2490D602C5}" srcOrd="4" destOrd="0" presId="urn:microsoft.com/office/officeart/2005/8/layout/hierarchy4"/>
    <dgm:cxn modelId="{1A09D959-7E41-403F-BC02-8F99CF623386}" type="presParOf" srcId="{5581FE68-73E5-49EA-AC66-1F2490D602C5}" destId="{8CE9A1BD-7382-4E4F-88A6-250ADF918B21}" srcOrd="0" destOrd="0" presId="urn:microsoft.com/office/officeart/2005/8/layout/hierarchy4"/>
    <dgm:cxn modelId="{76038C74-0D19-43BC-9A00-D83F11A76F60}" type="presParOf" srcId="{5581FE68-73E5-49EA-AC66-1F2490D602C5}" destId="{A0530478-BD8E-4290-92D8-A86347574C7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7AC04-91DE-477F-B2F7-7AFA43BC72AC}" type="doc">
      <dgm:prSet loTypeId="urn:microsoft.com/office/officeart/2005/8/layout/hList7" loCatId="list" qsTypeId="urn:microsoft.com/office/officeart/2005/8/quickstyle/3d1" qsCatId="3D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4BB262A-7472-4175-AF21-167B337B169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ru-RU" sz="1800" b="1" dirty="0" smtClean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  <a:p>
          <a:r>
            <a:rPr lang="ru-RU" sz="1800" b="1" dirty="0" smtClean="0">
              <a:solidFill>
                <a:srgbClr val="673105"/>
              </a:solidFill>
              <a:latin typeface="Times New Roman" pitchFamily="18" charset="0"/>
              <a:cs typeface="Times New Roman" pitchFamily="18" charset="0"/>
            </a:rPr>
            <a:t>Групповое и индивидуа-льное консультиро-вание 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«Фонетико-фонематическое недоразвитиеречи»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20.10.2012г.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«Необходимость пре-одоления несовер-шенств детской речи»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19.11.2012г.</a:t>
          </a:r>
        </a:p>
        <a:p>
          <a:endParaRPr lang="ru-RU" sz="1400" b="1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  <a:p>
          <a:endParaRPr lang="ru-RU" sz="1800" b="1" dirty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</dgm:t>
    </dgm:pt>
    <dgm:pt modelId="{8612ADB7-0FFE-4917-BB54-4F5E699C26D1}" type="parTrans" cxnId="{F68FA94C-CBC5-4B33-ACFA-1A9459C2BD94}">
      <dgm:prSet/>
      <dgm:spPr/>
      <dgm:t>
        <a:bodyPr/>
        <a:lstStyle/>
        <a:p>
          <a:endParaRPr lang="ru-RU"/>
        </a:p>
      </dgm:t>
    </dgm:pt>
    <dgm:pt modelId="{419B5A77-4FF3-4DA9-9A62-2CF7AF93C83E}" type="sibTrans" cxnId="{F68FA94C-CBC5-4B33-ACFA-1A9459C2BD94}">
      <dgm:prSet/>
      <dgm:spPr/>
      <dgm:t>
        <a:bodyPr/>
        <a:lstStyle/>
        <a:p>
          <a:endParaRPr lang="ru-RU"/>
        </a:p>
      </dgm:t>
    </dgm:pt>
    <dgm:pt modelId="{B9AA9577-C684-4CC5-857B-121FBE2CF7FA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6731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Обзор специальной литературы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/направленной на преодоление  несформирован-ности фонематической стороны речи дошкольников/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24.10.2012г.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Пед.кабинет</a:t>
          </a:r>
        </a:p>
        <a:p>
          <a:endParaRPr lang="ru-RU" sz="1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6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973198-D8B4-46AA-A949-BF1058480F99}" type="parTrans" cxnId="{4938BA47-763F-4423-8951-88F69C900599}">
      <dgm:prSet/>
      <dgm:spPr/>
      <dgm:t>
        <a:bodyPr/>
        <a:lstStyle/>
        <a:p>
          <a:endParaRPr lang="ru-RU"/>
        </a:p>
      </dgm:t>
    </dgm:pt>
    <dgm:pt modelId="{6BAB23B0-0F24-48F0-AD25-98725F62DC04}" type="sibTrans" cxnId="{4938BA47-763F-4423-8951-88F69C900599}">
      <dgm:prSet/>
      <dgm:spPr/>
      <dgm:t>
        <a:bodyPr/>
        <a:lstStyle/>
        <a:p>
          <a:endParaRPr lang="ru-RU"/>
        </a:p>
      </dgm:t>
    </dgm:pt>
    <dgm:pt modelId="{DE06F94C-E714-4294-9E63-538AB4727C7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6731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Консульта-ции в нетрадици-онной форме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Диспуты: «Слова-паронимы»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11.02.2013г.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«Фонематичес-кий слух и фонематичес-кое восприя-тие»</a:t>
          </a:r>
        </a:p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27.09.2012г.</a:t>
          </a:r>
        </a:p>
        <a:p>
          <a:endParaRPr lang="ru-RU" sz="1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75A5C6-741F-43C7-8D03-E6B269AF94FA}" type="parTrans" cxnId="{BA92A214-45AF-4854-BE18-02EF3BD10FE6}">
      <dgm:prSet/>
      <dgm:spPr/>
      <dgm:t>
        <a:bodyPr/>
        <a:lstStyle/>
        <a:p>
          <a:endParaRPr lang="ru-RU"/>
        </a:p>
      </dgm:t>
    </dgm:pt>
    <dgm:pt modelId="{2FF7ED02-E821-4833-858D-460F98534B67}" type="sibTrans" cxnId="{BA92A214-45AF-4854-BE18-02EF3BD10FE6}">
      <dgm:prSet/>
      <dgm:spPr/>
      <dgm:t>
        <a:bodyPr/>
        <a:lstStyle/>
        <a:p>
          <a:endParaRPr lang="ru-RU"/>
        </a:p>
      </dgm:t>
    </dgm:pt>
    <dgm:pt modelId="{B56C6B3C-FFD4-43F6-ABA0-C1A2A96A8B6E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6731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Самообра-зование </a:t>
          </a:r>
        </a:p>
        <a:p>
          <a:endParaRPr lang="ru-RU" sz="1800" b="1" i="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i="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интернет ресурсы,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СМИ, 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опыта</a:t>
          </a:r>
        </a:p>
        <a:p>
          <a:endParaRPr lang="ru-RU" sz="14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686446-D72A-41FD-B334-232AB37AB13A}" type="parTrans" cxnId="{956987FF-83D1-459B-9C1D-12F4D8D51810}">
      <dgm:prSet/>
      <dgm:spPr/>
      <dgm:t>
        <a:bodyPr/>
        <a:lstStyle/>
        <a:p>
          <a:endParaRPr lang="ru-RU"/>
        </a:p>
      </dgm:t>
    </dgm:pt>
    <dgm:pt modelId="{331B0CF2-62A8-48A0-94C4-8C4C06D60FAB}" type="sibTrans" cxnId="{956987FF-83D1-459B-9C1D-12F4D8D51810}">
      <dgm:prSet/>
      <dgm:spPr/>
      <dgm:t>
        <a:bodyPr/>
        <a:lstStyle/>
        <a:p>
          <a:endParaRPr lang="ru-RU"/>
        </a:p>
      </dgm:t>
    </dgm:pt>
    <dgm:pt modelId="{BC5C156D-1F1F-423D-9A19-5E844D5BD2FD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gm:spPr>
      <dgm:t>
        <a:bodyPr/>
        <a:lstStyle/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 smtClean="0">
              <a:solidFill>
                <a:srgbClr val="6731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профессио-нальных умений воспитате-лей</a:t>
          </a: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16.09.2012г.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17.05.2013г.</a:t>
          </a:r>
        </a:p>
        <a:p>
          <a:r>
            <a:rPr lang="ru-RU" sz="14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Пед.кабинет</a:t>
          </a:r>
        </a:p>
        <a:p>
          <a:endParaRPr lang="ru-RU" sz="14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400" b="1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dirty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0F9794-D767-43D0-9A70-E4D788025868}" type="parTrans" cxnId="{BFABE7CE-6C01-489C-958C-E93C844C53F8}">
      <dgm:prSet/>
      <dgm:spPr/>
      <dgm:t>
        <a:bodyPr/>
        <a:lstStyle/>
        <a:p>
          <a:endParaRPr lang="ru-RU"/>
        </a:p>
      </dgm:t>
    </dgm:pt>
    <dgm:pt modelId="{53EDF06B-8E0B-442E-A5E2-B74A6904C873}" type="sibTrans" cxnId="{BFABE7CE-6C01-489C-958C-E93C844C53F8}">
      <dgm:prSet/>
      <dgm:spPr/>
      <dgm:t>
        <a:bodyPr/>
        <a:lstStyle/>
        <a:p>
          <a:endParaRPr lang="ru-RU"/>
        </a:p>
      </dgm:t>
    </dgm:pt>
    <dgm:pt modelId="{C990D175-8DDB-4105-9A56-7696A18B38CB}" type="pres">
      <dgm:prSet presAssocID="{BAF7AC04-91DE-477F-B2F7-7AFA43BC72A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210F50-118A-434A-826B-B7550E847EFA}" type="pres">
      <dgm:prSet presAssocID="{BAF7AC04-91DE-477F-B2F7-7AFA43BC72AC}" presName="fgShape" presStyleLbl="fgShp" presStyleIdx="0" presStyleCnt="1" custFlipVert="1" custScaleX="104618" custScaleY="73975" custLinFactNeighborX="1584" custLinFactNeighborY="54334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solidFill>
            <a:srgbClr val="993300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gm:spPr>
      <dgm:t>
        <a:bodyPr/>
        <a:lstStyle/>
        <a:p>
          <a:endParaRPr lang="ru-RU"/>
        </a:p>
      </dgm:t>
    </dgm:pt>
    <dgm:pt modelId="{47FFEAFA-552E-4289-B844-C56E52B4F2B5}" type="pres">
      <dgm:prSet presAssocID="{BAF7AC04-91DE-477F-B2F7-7AFA43BC72AC}" presName="linComp" presStyleCnt="0"/>
      <dgm:spPr/>
      <dgm:t>
        <a:bodyPr/>
        <a:lstStyle/>
        <a:p>
          <a:endParaRPr lang="ru-RU"/>
        </a:p>
      </dgm:t>
    </dgm:pt>
    <dgm:pt modelId="{6A154B16-05F3-4625-B409-B3D215F6D33C}" type="pres">
      <dgm:prSet presAssocID="{F4BB262A-7472-4175-AF21-167B337B169F}" presName="compNode" presStyleCnt="0"/>
      <dgm:spPr/>
      <dgm:t>
        <a:bodyPr/>
        <a:lstStyle/>
        <a:p>
          <a:endParaRPr lang="ru-RU"/>
        </a:p>
      </dgm:t>
    </dgm:pt>
    <dgm:pt modelId="{CF8573B2-E738-4B34-ADA7-7A7DBFC9B137}" type="pres">
      <dgm:prSet presAssocID="{F4BB262A-7472-4175-AF21-167B337B169F}" presName="bkgdShape" presStyleLbl="node1" presStyleIdx="0" presStyleCnt="5" custScaleX="122618" custLinFactNeighborY="-1254"/>
      <dgm:spPr/>
      <dgm:t>
        <a:bodyPr/>
        <a:lstStyle/>
        <a:p>
          <a:endParaRPr lang="ru-RU"/>
        </a:p>
      </dgm:t>
    </dgm:pt>
    <dgm:pt modelId="{EDA8FFF9-07BB-4EC6-BC5F-2F071C7E621C}" type="pres">
      <dgm:prSet presAssocID="{F4BB262A-7472-4175-AF21-167B337B169F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FCAC4-D5FA-4E52-AF3D-3FA7CE54BE54}" type="pres">
      <dgm:prSet presAssocID="{F4BB262A-7472-4175-AF21-167B337B169F}" presName="invisiNode" presStyleLbl="node1" presStyleIdx="0" presStyleCnt="5"/>
      <dgm:spPr/>
      <dgm:t>
        <a:bodyPr/>
        <a:lstStyle/>
        <a:p>
          <a:endParaRPr lang="ru-RU"/>
        </a:p>
      </dgm:t>
    </dgm:pt>
    <dgm:pt modelId="{F8BF5640-EBC0-4170-B9F9-731C4608B21C}" type="pres">
      <dgm:prSet presAssocID="{F4BB262A-7472-4175-AF21-167B337B169F}" presName="imagNode" presStyleLbl="fgImgPlace1" presStyleIdx="0" presStyleCnt="5" custScaleX="74138" custScaleY="71984" custLinFactNeighborX="1206" custLinFactNeighborY="-21785"/>
      <dgm:spPr>
        <a:blipFill dpi="0" rotWithShape="1">
          <a:blip xmlns:r="http://schemas.openxmlformats.org/officeDocument/2006/relationships"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798" t="-1797" r="9798" b="-18203"/>
          </a:stretch>
        </a:blipFill>
      </dgm:spPr>
      <dgm:t>
        <a:bodyPr/>
        <a:lstStyle/>
        <a:p>
          <a:endParaRPr lang="ru-RU"/>
        </a:p>
      </dgm:t>
    </dgm:pt>
    <dgm:pt modelId="{BFB2C146-5381-4BC5-B67B-3505E64AC14A}" type="pres">
      <dgm:prSet presAssocID="{419B5A77-4FF3-4DA9-9A62-2CF7AF93C83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42A2368E-C209-4ECA-A795-B7D18AFA15A6}" type="pres">
      <dgm:prSet presAssocID="{B56C6B3C-FFD4-43F6-ABA0-C1A2A96A8B6E}" presName="compNode" presStyleCnt="0"/>
      <dgm:spPr/>
      <dgm:t>
        <a:bodyPr/>
        <a:lstStyle/>
        <a:p>
          <a:endParaRPr lang="ru-RU"/>
        </a:p>
      </dgm:t>
    </dgm:pt>
    <dgm:pt modelId="{4A63EAA1-F848-4106-B38D-3103FEB6B8FC}" type="pres">
      <dgm:prSet presAssocID="{B56C6B3C-FFD4-43F6-ABA0-C1A2A96A8B6E}" presName="bkgdShape" presStyleLbl="node1" presStyleIdx="1" presStyleCnt="5" custLinFactNeighborX="-2702"/>
      <dgm:spPr/>
      <dgm:t>
        <a:bodyPr/>
        <a:lstStyle/>
        <a:p>
          <a:endParaRPr lang="ru-RU"/>
        </a:p>
      </dgm:t>
    </dgm:pt>
    <dgm:pt modelId="{B04A214A-DDF6-433D-995F-082B57AB91A4}" type="pres">
      <dgm:prSet presAssocID="{B56C6B3C-FFD4-43F6-ABA0-C1A2A96A8B6E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7F142-6893-4CEC-8E85-0E0978D52B7B}" type="pres">
      <dgm:prSet presAssocID="{B56C6B3C-FFD4-43F6-ABA0-C1A2A96A8B6E}" presName="invisiNode" presStyleLbl="node1" presStyleIdx="1" presStyleCnt="5"/>
      <dgm:spPr/>
      <dgm:t>
        <a:bodyPr/>
        <a:lstStyle/>
        <a:p>
          <a:endParaRPr lang="ru-RU"/>
        </a:p>
      </dgm:t>
    </dgm:pt>
    <dgm:pt modelId="{9308484A-75C4-4108-8CAF-6CA1E5556FA6}" type="pres">
      <dgm:prSet presAssocID="{B56C6B3C-FFD4-43F6-ABA0-C1A2A96A8B6E}" presName="imagNode" presStyleLbl="fgImgPlace1" presStyleIdx="1" presStyleCnt="5" custScaleX="70518" custScaleY="73621" custLinFactNeighborX="-4281" custLinFactNeighborY="-22604"/>
      <dgm:spPr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4560" t="9725" r="-108" b="3192"/>
          </a:stretch>
        </a:blipFill>
      </dgm:spPr>
      <dgm:t>
        <a:bodyPr/>
        <a:lstStyle/>
        <a:p>
          <a:endParaRPr lang="ru-RU"/>
        </a:p>
      </dgm:t>
    </dgm:pt>
    <dgm:pt modelId="{59360BCC-0A4A-4B6E-97DE-96182A66FFC5}" type="pres">
      <dgm:prSet presAssocID="{331B0CF2-62A8-48A0-94C4-8C4C06D60FAB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C30B698-EF1C-40F2-84CF-2E1BA3F06A18}" type="pres">
      <dgm:prSet presAssocID="{B9AA9577-C684-4CC5-857B-121FBE2CF7FA}" presName="compNode" presStyleCnt="0"/>
      <dgm:spPr/>
      <dgm:t>
        <a:bodyPr/>
        <a:lstStyle/>
        <a:p>
          <a:endParaRPr lang="ru-RU"/>
        </a:p>
      </dgm:t>
    </dgm:pt>
    <dgm:pt modelId="{0D5E9260-C13B-44B5-8179-EC58C4E9A2E6}" type="pres">
      <dgm:prSet presAssocID="{B9AA9577-C684-4CC5-857B-121FBE2CF7FA}" presName="bkgdShape" presStyleLbl="node1" presStyleIdx="2" presStyleCnt="5" custScaleX="108801" custLinFactNeighborX="-2018"/>
      <dgm:spPr/>
      <dgm:t>
        <a:bodyPr/>
        <a:lstStyle/>
        <a:p>
          <a:endParaRPr lang="ru-RU"/>
        </a:p>
      </dgm:t>
    </dgm:pt>
    <dgm:pt modelId="{77AB9BD7-E532-482A-B739-7FB85140B3D5}" type="pres">
      <dgm:prSet presAssocID="{B9AA9577-C684-4CC5-857B-121FBE2CF7FA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AC4EF4-7F7F-4431-A2C2-D293D99EFFCE}" type="pres">
      <dgm:prSet presAssocID="{B9AA9577-C684-4CC5-857B-121FBE2CF7FA}" presName="invisiNode" presStyleLbl="node1" presStyleIdx="2" presStyleCnt="5"/>
      <dgm:spPr/>
      <dgm:t>
        <a:bodyPr/>
        <a:lstStyle/>
        <a:p>
          <a:endParaRPr lang="ru-RU"/>
        </a:p>
      </dgm:t>
    </dgm:pt>
    <dgm:pt modelId="{212D70B6-C02E-424A-8211-033DAB16FF1E}" type="pres">
      <dgm:prSet presAssocID="{B9AA9577-C684-4CC5-857B-121FBE2CF7FA}" presName="imagNode" presStyleLbl="fgImgPlace1" presStyleIdx="2" presStyleCnt="5" custScaleX="80799" custScaleY="65220" custLinFactNeighborX="-382" custLinFactNeighborY="-25553"/>
      <dgm:spPr>
        <a:blipFill>
          <a:blip xmlns:r="http://schemas.openxmlformats.org/officeDocument/2006/relationships"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0" r="-40000"/>
          </a:stretch>
        </a:blipFill>
      </dgm:spPr>
      <dgm:t>
        <a:bodyPr/>
        <a:lstStyle/>
        <a:p>
          <a:endParaRPr lang="ru-RU"/>
        </a:p>
      </dgm:t>
    </dgm:pt>
    <dgm:pt modelId="{667755D1-395F-4943-81F6-8A4D8BE256AE}" type="pres">
      <dgm:prSet presAssocID="{6BAB23B0-0F24-48F0-AD25-98725F62DC0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0F3B0AE8-4736-4059-9015-F5823441EAD5}" type="pres">
      <dgm:prSet presAssocID="{DE06F94C-E714-4294-9E63-538AB4727C7D}" presName="compNode" presStyleCnt="0"/>
      <dgm:spPr/>
      <dgm:t>
        <a:bodyPr/>
        <a:lstStyle/>
        <a:p>
          <a:endParaRPr lang="ru-RU"/>
        </a:p>
      </dgm:t>
    </dgm:pt>
    <dgm:pt modelId="{CC3C9C40-6351-477E-A3DF-C93401DE5666}" type="pres">
      <dgm:prSet presAssocID="{DE06F94C-E714-4294-9E63-538AB4727C7D}" presName="bkgdShape" presStyleLbl="node1" presStyleIdx="3" presStyleCnt="5" custLinFactNeighborX="-1009"/>
      <dgm:spPr/>
      <dgm:t>
        <a:bodyPr/>
        <a:lstStyle/>
        <a:p>
          <a:endParaRPr lang="ru-RU"/>
        </a:p>
      </dgm:t>
    </dgm:pt>
    <dgm:pt modelId="{2930BA45-536D-4006-9AEA-1FEEB950AA5C}" type="pres">
      <dgm:prSet presAssocID="{DE06F94C-E714-4294-9E63-538AB4727C7D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D4D5F8-55E9-42CC-899A-37E05129D11D}" type="pres">
      <dgm:prSet presAssocID="{DE06F94C-E714-4294-9E63-538AB4727C7D}" presName="invisiNode" presStyleLbl="node1" presStyleIdx="3" presStyleCnt="5"/>
      <dgm:spPr/>
      <dgm:t>
        <a:bodyPr/>
        <a:lstStyle/>
        <a:p>
          <a:endParaRPr lang="ru-RU"/>
        </a:p>
      </dgm:t>
    </dgm:pt>
    <dgm:pt modelId="{24AAC66C-BB71-4A62-AB07-1A9CCA4E126A}" type="pres">
      <dgm:prSet presAssocID="{DE06F94C-E714-4294-9E63-538AB4727C7D}" presName="imagNode" presStyleLbl="fgImgPlace1" presStyleIdx="3" presStyleCnt="5" custScaleX="74218" custScaleY="68996" custLinFactNeighborX="0" custLinFactNeighborY="-27441"/>
      <dgm:spPr>
        <a:blipFill>
          <a:blip xmlns:r="http://schemas.openxmlformats.org/officeDocument/2006/relationships"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ru-RU"/>
        </a:p>
      </dgm:t>
    </dgm:pt>
    <dgm:pt modelId="{7010B394-2417-4828-894E-363084317252}" type="pres">
      <dgm:prSet presAssocID="{2FF7ED02-E821-4833-858D-460F98534B6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1F7E65E-AE06-49C9-8AD0-76B558CAA13F}" type="pres">
      <dgm:prSet presAssocID="{BC5C156D-1F1F-423D-9A19-5E844D5BD2FD}" presName="compNode" presStyleCnt="0"/>
      <dgm:spPr/>
      <dgm:t>
        <a:bodyPr/>
        <a:lstStyle/>
        <a:p>
          <a:endParaRPr lang="ru-RU"/>
        </a:p>
      </dgm:t>
    </dgm:pt>
    <dgm:pt modelId="{3DFDCA40-D12E-43F2-8FDF-3CFD55BBABED}" type="pres">
      <dgm:prSet presAssocID="{BC5C156D-1F1F-423D-9A19-5E844D5BD2FD}" presName="bkgdShape" presStyleLbl="node1" presStyleIdx="4" presStyleCnt="5" custScaleX="110613" custLinFactNeighborX="-4009"/>
      <dgm:spPr/>
      <dgm:t>
        <a:bodyPr/>
        <a:lstStyle/>
        <a:p>
          <a:endParaRPr lang="ru-RU"/>
        </a:p>
      </dgm:t>
    </dgm:pt>
    <dgm:pt modelId="{A7D4A0EC-22C8-45F0-9FC4-4B424B9208A6}" type="pres">
      <dgm:prSet presAssocID="{BC5C156D-1F1F-423D-9A19-5E844D5BD2FD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B514A-9B38-4F95-A0B1-A3B407D2476D}" type="pres">
      <dgm:prSet presAssocID="{BC5C156D-1F1F-423D-9A19-5E844D5BD2FD}" presName="invisiNode" presStyleLbl="node1" presStyleIdx="4" presStyleCnt="5"/>
      <dgm:spPr/>
      <dgm:t>
        <a:bodyPr/>
        <a:lstStyle/>
        <a:p>
          <a:endParaRPr lang="ru-RU"/>
        </a:p>
      </dgm:t>
    </dgm:pt>
    <dgm:pt modelId="{677C793C-4DBF-4AD6-BE12-D3AE628EC63E}" type="pres">
      <dgm:prSet presAssocID="{BC5C156D-1F1F-423D-9A19-5E844D5BD2FD}" presName="imagNode" presStyleLbl="fgImgPlace1" presStyleIdx="4" presStyleCnt="5" custScaleX="78628" custScaleY="66855" custLinFactNeighborY="-26371"/>
      <dgm:spPr>
        <a:blipFill>
          <a:blip xmlns:r="http://schemas.openxmlformats.org/officeDocument/2006/relationships"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</dgm:ptLst>
  <dgm:cxnLst>
    <dgm:cxn modelId="{BF4D0650-528A-4939-9777-4C7C33EE2E27}" type="presOf" srcId="{2FF7ED02-E821-4833-858D-460F98534B67}" destId="{7010B394-2417-4828-894E-363084317252}" srcOrd="0" destOrd="0" presId="urn:microsoft.com/office/officeart/2005/8/layout/hList7"/>
    <dgm:cxn modelId="{BFABE7CE-6C01-489C-958C-E93C844C53F8}" srcId="{BAF7AC04-91DE-477F-B2F7-7AFA43BC72AC}" destId="{BC5C156D-1F1F-423D-9A19-5E844D5BD2FD}" srcOrd="4" destOrd="0" parTransId="{980F9794-D767-43D0-9A70-E4D788025868}" sibTransId="{53EDF06B-8E0B-442E-A5E2-B74A6904C873}"/>
    <dgm:cxn modelId="{77029218-5240-4ED9-A903-E73F68B9A96D}" type="presOf" srcId="{419B5A77-4FF3-4DA9-9A62-2CF7AF93C83E}" destId="{BFB2C146-5381-4BC5-B67B-3505E64AC14A}" srcOrd="0" destOrd="0" presId="urn:microsoft.com/office/officeart/2005/8/layout/hList7"/>
    <dgm:cxn modelId="{93C88287-5D95-459D-BFB1-E5B923CBAA6B}" type="presOf" srcId="{331B0CF2-62A8-48A0-94C4-8C4C06D60FAB}" destId="{59360BCC-0A4A-4B6E-97DE-96182A66FFC5}" srcOrd="0" destOrd="0" presId="urn:microsoft.com/office/officeart/2005/8/layout/hList7"/>
    <dgm:cxn modelId="{63E64B53-4028-48C8-94E6-5BF80BD3225F}" type="presOf" srcId="{6BAB23B0-0F24-48F0-AD25-98725F62DC04}" destId="{667755D1-395F-4943-81F6-8A4D8BE256AE}" srcOrd="0" destOrd="0" presId="urn:microsoft.com/office/officeart/2005/8/layout/hList7"/>
    <dgm:cxn modelId="{7F4FBB3D-4EE4-44DC-B8E0-CE60B619B20E}" type="presOf" srcId="{BC5C156D-1F1F-423D-9A19-5E844D5BD2FD}" destId="{A7D4A0EC-22C8-45F0-9FC4-4B424B9208A6}" srcOrd="1" destOrd="0" presId="urn:microsoft.com/office/officeart/2005/8/layout/hList7"/>
    <dgm:cxn modelId="{E408B095-47AE-40BC-B4C6-1E86EC0863ED}" type="presOf" srcId="{B56C6B3C-FFD4-43F6-ABA0-C1A2A96A8B6E}" destId="{B04A214A-DDF6-433D-995F-082B57AB91A4}" srcOrd="1" destOrd="0" presId="urn:microsoft.com/office/officeart/2005/8/layout/hList7"/>
    <dgm:cxn modelId="{6D99D392-87AD-4938-A47F-8FD73EB6A599}" type="presOf" srcId="{BAF7AC04-91DE-477F-B2F7-7AFA43BC72AC}" destId="{C990D175-8DDB-4105-9A56-7696A18B38CB}" srcOrd="0" destOrd="0" presId="urn:microsoft.com/office/officeart/2005/8/layout/hList7"/>
    <dgm:cxn modelId="{21C27C0B-F6CF-421C-A124-29DD31E25641}" type="presOf" srcId="{B56C6B3C-FFD4-43F6-ABA0-C1A2A96A8B6E}" destId="{4A63EAA1-F848-4106-B38D-3103FEB6B8FC}" srcOrd="0" destOrd="0" presId="urn:microsoft.com/office/officeart/2005/8/layout/hList7"/>
    <dgm:cxn modelId="{F68FA94C-CBC5-4B33-ACFA-1A9459C2BD94}" srcId="{BAF7AC04-91DE-477F-B2F7-7AFA43BC72AC}" destId="{F4BB262A-7472-4175-AF21-167B337B169F}" srcOrd="0" destOrd="0" parTransId="{8612ADB7-0FFE-4917-BB54-4F5E699C26D1}" sibTransId="{419B5A77-4FF3-4DA9-9A62-2CF7AF93C83E}"/>
    <dgm:cxn modelId="{956987FF-83D1-459B-9C1D-12F4D8D51810}" srcId="{BAF7AC04-91DE-477F-B2F7-7AFA43BC72AC}" destId="{B56C6B3C-FFD4-43F6-ABA0-C1A2A96A8B6E}" srcOrd="1" destOrd="0" parTransId="{F3686446-D72A-41FD-B334-232AB37AB13A}" sibTransId="{331B0CF2-62A8-48A0-94C4-8C4C06D60FAB}"/>
    <dgm:cxn modelId="{BA92A214-45AF-4854-BE18-02EF3BD10FE6}" srcId="{BAF7AC04-91DE-477F-B2F7-7AFA43BC72AC}" destId="{DE06F94C-E714-4294-9E63-538AB4727C7D}" srcOrd="3" destOrd="0" parTransId="{6075A5C6-741F-43C7-8D03-E6B269AF94FA}" sibTransId="{2FF7ED02-E821-4833-858D-460F98534B67}"/>
    <dgm:cxn modelId="{B4F6C156-15FC-4940-A6E4-0FFD8A1B039C}" type="presOf" srcId="{F4BB262A-7472-4175-AF21-167B337B169F}" destId="{EDA8FFF9-07BB-4EC6-BC5F-2F071C7E621C}" srcOrd="1" destOrd="0" presId="urn:microsoft.com/office/officeart/2005/8/layout/hList7"/>
    <dgm:cxn modelId="{51BCA027-F1BA-4375-863D-AA98AFF05017}" type="presOf" srcId="{DE06F94C-E714-4294-9E63-538AB4727C7D}" destId="{2930BA45-536D-4006-9AEA-1FEEB950AA5C}" srcOrd="1" destOrd="0" presId="urn:microsoft.com/office/officeart/2005/8/layout/hList7"/>
    <dgm:cxn modelId="{2DB87FDE-5CAA-480B-8FF8-1ED3C927819C}" type="presOf" srcId="{F4BB262A-7472-4175-AF21-167B337B169F}" destId="{CF8573B2-E738-4B34-ADA7-7A7DBFC9B137}" srcOrd="0" destOrd="0" presId="urn:microsoft.com/office/officeart/2005/8/layout/hList7"/>
    <dgm:cxn modelId="{E8DBF067-AFB7-4107-8C5B-95F760D530DE}" type="presOf" srcId="{B9AA9577-C684-4CC5-857B-121FBE2CF7FA}" destId="{0D5E9260-C13B-44B5-8179-EC58C4E9A2E6}" srcOrd="0" destOrd="0" presId="urn:microsoft.com/office/officeart/2005/8/layout/hList7"/>
    <dgm:cxn modelId="{4938BA47-763F-4423-8951-88F69C900599}" srcId="{BAF7AC04-91DE-477F-B2F7-7AFA43BC72AC}" destId="{B9AA9577-C684-4CC5-857B-121FBE2CF7FA}" srcOrd="2" destOrd="0" parTransId="{A4973198-D8B4-46AA-A949-BF1058480F99}" sibTransId="{6BAB23B0-0F24-48F0-AD25-98725F62DC04}"/>
    <dgm:cxn modelId="{111FC81E-21F1-472E-8189-C6FC504F84F8}" type="presOf" srcId="{DE06F94C-E714-4294-9E63-538AB4727C7D}" destId="{CC3C9C40-6351-477E-A3DF-C93401DE5666}" srcOrd="0" destOrd="0" presId="urn:microsoft.com/office/officeart/2005/8/layout/hList7"/>
    <dgm:cxn modelId="{ADABC9F7-041F-44DA-A3A5-D17D786F08F4}" type="presOf" srcId="{BC5C156D-1F1F-423D-9A19-5E844D5BD2FD}" destId="{3DFDCA40-D12E-43F2-8FDF-3CFD55BBABED}" srcOrd="0" destOrd="0" presId="urn:microsoft.com/office/officeart/2005/8/layout/hList7"/>
    <dgm:cxn modelId="{E0B18D4E-E7E8-4E3A-A476-466520A9EBF1}" type="presOf" srcId="{B9AA9577-C684-4CC5-857B-121FBE2CF7FA}" destId="{77AB9BD7-E532-482A-B739-7FB85140B3D5}" srcOrd="1" destOrd="0" presId="urn:microsoft.com/office/officeart/2005/8/layout/hList7"/>
    <dgm:cxn modelId="{181E5169-AFB6-46CB-B10C-4132B27A763A}" type="presParOf" srcId="{C990D175-8DDB-4105-9A56-7696A18B38CB}" destId="{51210F50-118A-434A-826B-B7550E847EFA}" srcOrd="0" destOrd="0" presId="urn:microsoft.com/office/officeart/2005/8/layout/hList7"/>
    <dgm:cxn modelId="{7F8E783B-796B-41C6-8281-C786DEAB9A51}" type="presParOf" srcId="{C990D175-8DDB-4105-9A56-7696A18B38CB}" destId="{47FFEAFA-552E-4289-B844-C56E52B4F2B5}" srcOrd="1" destOrd="0" presId="urn:microsoft.com/office/officeart/2005/8/layout/hList7"/>
    <dgm:cxn modelId="{56EBBB24-5B60-48BA-AEAD-4F43DCAA6CCA}" type="presParOf" srcId="{47FFEAFA-552E-4289-B844-C56E52B4F2B5}" destId="{6A154B16-05F3-4625-B409-B3D215F6D33C}" srcOrd="0" destOrd="0" presId="urn:microsoft.com/office/officeart/2005/8/layout/hList7"/>
    <dgm:cxn modelId="{4790AF9B-6413-4DE5-BBF2-BA0BB880A0A9}" type="presParOf" srcId="{6A154B16-05F3-4625-B409-B3D215F6D33C}" destId="{CF8573B2-E738-4B34-ADA7-7A7DBFC9B137}" srcOrd="0" destOrd="0" presId="urn:microsoft.com/office/officeart/2005/8/layout/hList7"/>
    <dgm:cxn modelId="{98B19771-B290-438A-8C60-0EDECB24900B}" type="presParOf" srcId="{6A154B16-05F3-4625-B409-B3D215F6D33C}" destId="{EDA8FFF9-07BB-4EC6-BC5F-2F071C7E621C}" srcOrd="1" destOrd="0" presId="urn:microsoft.com/office/officeart/2005/8/layout/hList7"/>
    <dgm:cxn modelId="{387C1263-C6EC-482A-8030-0F90429F894A}" type="presParOf" srcId="{6A154B16-05F3-4625-B409-B3D215F6D33C}" destId="{A4BFCAC4-D5FA-4E52-AF3D-3FA7CE54BE54}" srcOrd="2" destOrd="0" presId="urn:microsoft.com/office/officeart/2005/8/layout/hList7"/>
    <dgm:cxn modelId="{5967C47A-3B26-4244-86F0-65E9C30696B4}" type="presParOf" srcId="{6A154B16-05F3-4625-B409-B3D215F6D33C}" destId="{F8BF5640-EBC0-4170-B9F9-731C4608B21C}" srcOrd="3" destOrd="0" presId="urn:microsoft.com/office/officeart/2005/8/layout/hList7"/>
    <dgm:cxn modelId="{B6434A00-E76F-4027-BBA7-B2956B49AF54}" type="presParOf" srcId="{47FFEAFA-552E-4289-B844-C56E52B4F2B5}" destId="{BFB2C146-5381-4BC5-B67B-3505E64AC14A}" srcOrd="1" destOrd="0" presId="urn:microsoft.com/office/officeart/2005/8/layout/hList7"/>
    <dgm:cxn modelId="{668D21C5-5832-4BBE-B37F-196FDCB42D33}" type="presParOf" srcId="{47FFEAFA-552E-4289-B844-C56E52B4F2B5}" destId="{42A2368E-C209-4ECA-A795-B7D18AFA15A6}" srcOrd="2" destOrd="0" presId="urn:microsoft.com/office/officeart/2005/8/layout/hList7"/>
    <dgm:cxn modelId="{A1CCD20F-2DDE-4306-BB16-7A6F9938CF3B}" type="presParOf" srcId="{42A2368E-C209-4ECA-A795-B7D18AFA15A6}" destId="{4A63EAA1-F848-4106-B38D-3103FEB6B8FC}" srcOrd="0" destOrd="0" presId="urn:microsoft.com/office/officeart/2005/8/layout/hList7"/>
    <dgm:cxn modelId="{F2259096-42A8-4E58-A49A-B2CBCB51EFB5}" type="presParOf" srcId="{42A2368E-C209-4ECA-A795-B7D18AFA15A6}" destId="{B04A214A-DDF6-433D-995F-082B57AB91A4}" srcOrd="1" destOrd="0" presId="urn:microsoft.com/office/officeart/2005/8/layout/hList7"/>
    <dgm:cxn modelId="{1DA31CC5-AB29-4F25-AC74-3C410A9ADBC9}" type="presParOf" srcId="{42A2368E-C209-4ECA-A795-B7D18AFA15A6}" destId="{4F87F142-6893-4CEC-8E85-0E0978D52B7B}" srcOrd="2" destOrd="0" presId="urn:microsoft.com/office/officeart/2005/8/layout/hList7"/>
    <dgm:cxn modelId="{03ADAA4C-EAA7-4C98-8F95-C6311C2DF7AB}" type="presParOf" srcId="{42A2368E-C209-4ECA-A795-B7D18AFA15A6}" destId="{9308484A-75C4-4108-8CAF-6CA1E5556FA6}" srcOrd="3" destOrd="0" presId="urn:microsoft.com/office/officeart/2005/8/layout/hList7"/>
    <dgm:cxn modelId="{B6A9A9AE-F89A-44C3-9EDA-DC9E2AA37B37}" type="presParOf" srcId="{47FFEAFA-552E-4289-B844-C56E52B4F2B5}" destId="{59360BCC-0A4A-4B6E-97DE-96182A66FFC5}" srcOrd="3" destOrd="0" presId="urn:microsoft.com/office/officeart/2005/8/layout/hList7"/>
    <dgm:cxn modelId="{E6D1D642-2F10-4349-89EB-5822366C4A78}" type="presParOf" srcId="{47FFEAFA-552E-4289-B844-C56E52B4F2B5}" destId="{1C30B698-EF1C-40F2-84CF-2E1BA3F06A18}" srcOrd="4" destOrd="0" presId="urn:microsoft.com/office/officeart/2005/8/layout/hList7"/>
    <dgm:cxn modelId="{8F18B23C-EA03-4F87-AF63-C7251785A85C}" type="presParOf" srcId="{1C30B698-EF1C-40F2-84CF-2E1BA3F06A18}" destId="{0D5E9260-C13B-44B5-8179-EC58C4E9A2E6}" srcOrd="0" destOrd="0" presId="urn:microsoft.com/office/officeart/2005/8/layout/hList7"/>
    <dgm:cxn modelId="{9451F5D9-F301-494D-91CC-DEE0BA3E5C9F}" type="presParOf" srcId="{1C30B698-EF1C-40F2-84CF-2E1BA3F06A18}" destId="{77AB9BD7-E532-482A-B739-7FB85140B3D5}" srcOrd="1" destOrd="0" presId="urn:microsoft.com/office/officeart/2005/8/layout/hList7"/>
    <dgm:cxn modelId="{0FB8F810-267E-4C21-84C7-491CB3433CC6}" type="presParOf" srcId="{1C30B698-EF1C-40F2-84CF-2E1BA3F06A18}" destId="{58AC4EF4-7F7F-4431-A2C2-D293D99EFFCE}" srcOrd="2" destOrd="0" presId="urn:microsoft.com/office/officeart/2005/8/layout/hList7"/>
    <dgm:cxn modelId="{CA96059C-3257-4992-BE63-DA8ACB99CB52}" type="presParOf" srcId="{1C30B698-EF1C-40F2-84CF-2E1BA3F06A18}" destId="{212D70B6-C02E-424A-8211-033DAB16FF1E}" srcOrd="3" destOrd="0" presId="urn:microsoft.com/office/officeart/2005/8/layout/hList7"/>
    <dgm:cxn modelId="{0C034ABB-970F-41F1-B87A-D4D598C35007}" type="presParOf" srcId="{47FFEAFA-552E-4289-B844-C56E52B4F2B5}" destId="{667755D1-395F-4943-81F6-8A4D8BE256AE}" srcOrd="5" destOrd="0" presId="urn:microsoft.com/office/officeart/2005/8/layout/hList7"/>
    <dgm:cxn modelId="{BA139367-B445-446F-8460-C3FF15D2BD6B}" type="presParOf" srcId="{47FFEAFA-552E-4289-B844-C56E52B4F2B5}" destId="{0F3B0AE8-4736-4059-9015-F5823441EAD5}" srcOrd="6" destOrd="0" presId="urn:microsoft.com/office/officeart/2005/8/layout/hList7"/>
    <dgm:cxn modelId="{A2E1F9F1-68C5-4547-A1AF-ADD65DEDC4D1}" type="presParOf" srcId="{0F3B0AE8-4736-4059-9015-F5823441EAD5}" destId="{CC3C9C40-6351-477E-A3DF-C93401DE5666}" srcOrd="0" destOrd="0" presId="urn:microsoft.com/office/officeart/2005/8/layout/hList7"/>
    <dgm:cxn modelId="{0F4EAA90-40B5-4A35-84DC-E35FC289A0E1}" type="presParOf" srcId="{0F3B0AE8-4736-4059-9015-F5823441EAD5}" destId="{2930BA45-536D-4006-9AEA-1FEEB950AA5C}" srcOrd="1" destOrd="0" presId="urn:microsoft.com/office/officeart/2005/8/layout/hList7"/>
    <dgm:cxn modelId="{DAB0A43D-4109-4F1C-8FCE-D0F39EE3D371}" type="presParOf" srcId="{0F3B0AE8-4736-4059-9015-F5823441EAD5}" destId="{8DD4D5F8-55E9-42CC-899A-37E05129D11D}" srcOrd="2" destOrd="0" presId="urn:microsoft.com/office/officeart/2005/8/layout/hList7"/>
    <dgm:cxn modelId="{A5F9791A-3A1C-4B41-8A1A-C37663969E4E}" type="presParOf" srcId="{0F3B0AE8-4736-4059-9015-F5823441EAD5}" destId="{24AAC66C-BB71-4A62-AB07-1A9CCA4E126A}" srcOrd="3" destOrd="0" presId="urn:microsoft.com/office/officeart/2005/8/layout/hList7"/>
    <dgm:cxn modelId="{862862B6-3409-407D-BBBD-8C35F195EA22}" type="presParOf" srcId="{47FFEAFA-552E-4289-B844-C56E52B4F2B5}" destId="{7010B394-2417-4828-894E-363084317252}" srcOrd="7" destOrd="0" presId="urn:microsoft.com/office/officeart/2005/8/layout/hList7"/>
    <dgm:cxn modelId="{09C9FDC4-2E1D-4838-AD09-DF33CFD3FA3B}" type="presParOf" srcId="{47FFEAFA-552E-4289-B844-C56E52B4F2B5}" destId="{11F7E65E-AE06-49C9-8AD0-76B558CAA13F}" srcOrd="8" destOrd="0" presId="urn:microsoft.com/office/officeart/2005/8/layout/hList7"/>
    <dgm:cxn modelId="{CACFDEF9-3E75-4ECF-9B5A-734732544BC7}" type="presParOf" srcId="{11F7E65E-AE06-49C9-8AD0-76B558CAA13F}" destId="{3DFDCA40-D12E-43F2-8FDF-3CFD55BBABED}" srcOrd="0" destOrd="0" presId="urn:microsoft.com/office/officeart/2005/8/layout/hList7"/>
    <dgm:cxn modelId="{FB72F2A3-0247-4F0F-9C7B-4836A6BE8B35}" type="presParOf" srcId="{11F7E65E-AE06-49C9-8AD0-76B558CAA13F}" destId="{A7D4A0EC-22C8-45F0-9FC4-4B424B9208A6}" srcOrd="1" destOrd="0" presId="urn:microsoft.com/office/officeart/2005/8/layout/hList7"/>
    <dgm:cxn modelId="{71FC6C3E-FB2D-42EF-835D-E8C6A44E0826}" type="presParOf" srcId="{11F7E65E-AE06-49C9-8AD0-76B558CAA13F}" destId="{401B514A-9B38-4F95-A0B1-A3B407D2476D}" srcOrd="2" destOrd="0" presId="urn:microsoft.com/office/officeart/2005/8/layout/hList7"/>
    <dgm:cxn modelId="{A516DC95-095C-464C-A675-84D2C81CEAC2}" type="presParOf" srcId="{11F7E65E-AE06-49C9-8AD0-76B558CAA13F}" destId="{677C793C-4DBF-4AD6-BE12-D3AE628EC63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0E32F34-510B-4300-BB94-39969F53B7FD}" type="doc">
      <dgm:prSet loTypeId="urn:microsoft.com/office/officeart/2005/8/layout/vList4" loCatId="list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B826D4BD-24DB-490E-94D1-425DF6882D2F}">
      <dgm:prSet phldrT="[Текст]" custT="1"/>
      <dgm:spPr>
        <a:solidFill>
          <a:schemeClr val="accent6">
            <a:lumMod val="40000"/>
            <a:lumOff val="6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Видеопросмотр занятия по речевому развитию детей общеобразовательной группы и коррекционного занятия в группе компенсирующей направленности, анализ, самоанализ.</a:t>
          </a:r>
        </a:p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октября 2012г.  Педагогический кабинет.  Уч-логопед, воспитатели. 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4DAE47-FD0D-4330-908B-E0F041B4E5EF}" type="parTrans" cxnId="{26D80B7C-D352-4251-9979-D2C15B051DEC}">
      <dgm:prSet/>
      <dgm:spPr/>
      <dgm:t>
        <a:bodyPr/>
        <a:lstStyle/>
        <a:p>
          <a:endParaRPr lang="ru-RU"/>
        </a:p>
      </dgm:t>
    </dgm:pt>
    <dgm:pt modelId="{7AAD6899-3D8D-4F51-8878-E4AC60C624BA}" type="sibTrans" cxnId="{26D80B7C-D352-4251-9979-D2C15B051DEC}">
      <dgm:prSet/>
      <dgm:spPr/>
      <dgm:t>
        <a:bodyPr/>
        <a:lstStyle/>
        <a:p>
          <a:endParaRPr lang="ru-RU"/>
        </a:p>
      </dgm:t>
    </dgm:pt>
    <dgm:pt modelId="{F3CFECFF-0E8B-418F-A13C-FBBEDC4E27EE}">
      <dgm:prSet phldrT="[Текст]" custT="1"/>
      <dgm:spPr>
        <a:solidFill>
          <a:schemeClr val="accent6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Посещение индивидуального  и подгруппового занятия учителя-логопеда  по формированию фонетико-фонематического слуха </a:t>
          </a:r>
        </a:p>
        <a:p>
          <a:r>
            <a:rPr lang="ru-RU" sz="16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декабря 2012г.  Кабинет учителя-логопеда.  Учитель-логопед. 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8C5342-04D3-4104-A77C-4C3368988ABF}" type="parTrans" cxnId="{BF72B2C0-DD64-4E0A-8A8E-AA0A9D41806A}">
      <dgm:prSet/>
      <dgm:spPr/>
      <dgm:t>
        <a:bodyPr/>
        <a:lstStyle/>
        <a:p>
          <a:endParaRPr lang="ru-RU"/>
        </a:p>
      </dgm:t>
    </dgm:pt>
    <dgm:pt modelId="{EC785684-2B81-4289-A251-5D6F3BB86DD2}" type="sibTrans" cxnId="{BF72B2C0-DD64-4E0A-8A8E-AA0A9D41806A}">
      <dgm:prSet/>
      <dgm:spPr/>
      <dgm:t>
        <a:bodyPr/>
        <a:lstStyle/>
        <a:p>
          <a:endParaRPr lang="ru-RU"/>
        </a:p>
      </dgm:t>
    </dgm:pt>
    <dgm:pt modelId="{3F2CF738-310A-4D34-BB2C-0B8F939273B8}">
      <dgm:prSet custT="1"/>
      <dgm:spPr>
        <a:solidFill>
          <a:schemeClr val="accent6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gm:spPr>
      <dgm:t>
        <a:bodyPr/>
        <a:lstStyle/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Отработка элементов здоровье сберегающих технологий, способствующих формированию фонематического слуха детей</a:t>
          </a:r>
        </a:p>
        <a:p>
          <a:r>
            <a:rPr lang="ru-RU" sz="16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 января 2013г. Семинар-практикум «Су-джок терапия»  физ. зал.</a:t>
          </a:r>
          <a:endParaRPr lang="ru-RU" sz="1600" b="1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174687F-D22F-44C7-8D54-F4BBCE536F50}" type="parTrans" cxnId="{5612D274-BEEC-4EF5-B296-BED289CBA9F7}">
      <dgm:prSet/>
      <dgm:spPr/>
      <dgm:t>
        <a:bodyPr/>
        <a:lstStyle/>
        <a:p>
          <a:endParaRPr lang="ru-RU"/>
        </a:p>
      </dgm:t>
    </dgm:pt>
    <dgm:pt modelId="{EE2E5E8E-33CA-411F-B2CD-C3C2A8B8F7B9}" type="sibTrans" cxnId="{5612D274-BEEC-4EF5-B296-BED289CBA9F7}">
      <dgm:prSet/>
      <dgm:spPr/>
      <dgm:t>
        <a:bodyPr/>
        <a:lstStyle/>
        <a:p>
          <a:endParaRPr lang="ru-RU"/>
        </a:p>
      </dgm:t>
    </dgm:pt>
    <dgm:pt modelId="{817CD9F3-3203-416A-B860-AED7D5D47F12}">
      <dgm:prSet custT="1"/>
      <dgm:spPr>
        <a:solidFill>
          <a:schemeClr val="accent6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prst="relaxedInset"/>
        </a:sp3d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Организации мини-библиотеки: «Коррекционная работа по речевому развитию дошкольника» </a:t>
          </a:r>
        </a:p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20 марта 2013 г.  Пед.какбинет.  Воспитатели,  учитель-логопед</a:t>
          </a:r>
        </a:p>
      </dgm:t>
    </dgm:pt>
    <dgm:pt modelId="{82A70C45-AE1A-4E0E-9DD4-1FD13EF7B108}" type="parTrans" cxnId="{188AAFD6-641E-421A-B1DC-83D6B4837AFA}">
      <dgm:prSet/>
      <dgm:spPr/>
      <dgm:t>
        <a:bodyPr/>
        <a:lstStyle/>
        <a:p>
          <a:endParaRPr lang="ru-RU"/>
        </a:p>
      </dgm:t>
    </dgm:pt>
    <dgm:pt modelId="{41A4677F-EFA5-4249-99B1-490049AB6596}" type="sibTrans" cxnId="{188AAFD6-641E-421A-B1DC-83D6B4837AFA}">
      <dgm:prSet/>
      <dgm:spPr/>
      <dgm:t>
        <a:bodyPr/>
        <a:lstStyle/>
        <a:p>
          <a:endParaRPr lang="ru-RU"/>
        </a:p>
      </dgm:t>
    </dgm:pt>
    <dgm:pt modelId="{1958FFAC-9A02-4429-B230-E79873A2EFDF}">
      <dgm:prSet custT="1"/>
      <dgm:spPr>
        <a:solidFill>
          <a:schemeClr val="accent6">
            <a:lumMod val="40000"/>
            <a:lumOff val="60000"/>
          </a:schemeClr>
        </a:solidFill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prst="relaxedInset"/>
        </a:sp3d>
      </dgm:spPr>
      <dgm:t>
        <a:bodyPr/>
        <a:lstStyle/>
        <a:p>
          <a:endParaRPr lang="ru-RU" sz="1800" b="1" i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i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i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Выставка игр и упражнений, направленных, на формирование фонематического слуха детей «Слышим, слушаем, играем»</a:t>
          </a:r>
        </a:p>
        <a:p>
          <a:r>
            <a:rPr lang="ru-RU" sz="1800" b="1" i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апреля 2013г.   Кабинет учителя-логопеда.  Воспитатели. Уч.-лог.</a:t>
          </a:r>
        </a:p>
        <a:p>
          <a:endParaRPr lang="ru-RU" sz="1800" b="1" i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i="1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1800" b="1" i="1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7D6966-D0E1-4C99-8027-30AF0A62C863}" type="parTrans" cxnId="{BE7F5E6E-2125-47E6-ACCE-A84CC0EE4D92}">
      <dgm:prSet/>
      <dgm:spPr/>
      <dgm:t>
        <a:bodyPr/>
        <a:lstStyle/>
        <a:p>
          <a:endParaRPr lang="ru-RU"/>
        </a:p>
      </dgm:t>
    </dgm:pt>
    <dgm:pt modelId="{B34A24D3-76CC-4EED-95D3-3E9A70CC03A3}" type="sibTrans" cxnId="{BE7F5E6E-2125-47E6-ACCE-A84CC0EE4D92}">
      <dgm:prSet/>
      <dgm:spPr/>
      <dgm:t>
        <a:bodyPr/>
        <a:lstStyle/>
        <a:p>
          <a:endParaRPr lang="ru-RU"/>
        </a:p>
      </dgm:t>
    </dgm:pt>
    <dgm:pt modelId="{8B15521E-5016-431B-B2CA-D4E913F8F221}" type="pres">
      <dgm:prSet presAssocID="{B0E32F34-510B-4300-BB94-39969F53B7F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312EE8-6404-4838-A61E-E685C0275808}" type="pres">
      <dgm:prSet presAssocID="{B826D4BD-24DB-490E-94D1-425DF6882D2F}" presName="comp" presStyleCnt="0"/>
      <dgm:spPr/>
      <dgm:t>
        <a:bodyPr/>
        <a:lstStyle/>
        <a:p>
          <a:endParaRPr lang="ru-RU"/>
        </a:p>
      </dgm:t>
    </dgm:pt>
    <dgm:pt modelId="{8A0EDF7E-B744-4C6C-949E-4F06C4B8FA89}" type="pres">
      <dgm:prSet presAssocID="{B826D4BD-24DB-490E-94D1-425DF6882D2F}" presName="box" presStyleLbl="node1" presStyleIdx="0" presStyleCnt="5" custScaleY="118929"/>
      <dgm:spPr/>
      <dgm:t>
        <a:bodyPr/>
        <a:lstStyle/>
        <a:p>
          <a:endParaRPr lang="ru-RU"/>
        </a:p>
      </dgm:t>
    </dgm:pt>
    <dgm:pt modelId="{0DC7B379-C8F8-4372-9C18-4C8A8552CA78}" type="pres">
      <dgm:prSet presAssocID="{B826D4BD-24DB-490E-94D1-425DF6882D2F}" presName="img" presStyleLbl="fgImgPlace1" presStyleIdx="0" presStyleCnt="5" custScaleX="55159" custScaleY="134462" custLinFactNeighborX="-16366"/>
      <dgm:spPr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9000" b="-19000"/>
          </a:stretch>
        </a:blipFill>
      </dgm:spPr>
      <dgm:t>
        <a:bodyPr/>
        <a:lstStyle/>
        <a:p>
          <a:endParaRPr lang="ru-RU"/>
        </a:p>
      </dgm:t>
    </dgm:pt>
    <dgm:pt modelId="{4EB994C8-2D61-4AB6-8C70-8FE53CA11C8F}" type="pres">
      <dgm:prSet presAssocID="{B826D4BD-24DB-490E-94D1-425DF6882D2F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47824C-D09D-4E07-9F18-134C7DD205F7}" type="pres">
      <dgm:prSet presAssocID="{7AAD6899-3D8D-4F51-8878-E4AC60C624BA}" presName="spacer" presStyleCnt="0"/>
      <dgm:spPr/>
      <dgm:t>
        <a:bodyPr/>
        <a:lstStyle/>
        <a:p>
          <a:endParaRPr lang="ru-RU"/>
        </a:p>
      </dgm:t>
    </dgm:pt>
    <dgm:pt modelId="{413187C8-C5F4-4148-A3B9-A788A7E9C569}" type="pres">
      <dgm:prSet presAssocID="{F3CFECFF-0E8B-418F-A13C-FBBEDC4E27EE}" presName="comp" presStyleCnt="0"/>
      <dgm:spPr/>
      <dgm:t>
        <a:bodyPr/>
        <a:lstStyle/>
        <a:p>
          <a:endParaRPr lang="ru-RU"/>
        </a:p>
      </dgm:t>
    </dgm:pt>
    <dgm:pt modelId="{D16A80E3-7152-4B82-A173-F8AB371BD2A1}" type="pres">
      <dgm:prSet presAssocID="{F3CFECFF-0E8B-418F-A13C-FBBEDC4E27EE}" presName="box" presStyleLbl="node1" presStyleIdx="1" presStyleCnt="5"/>
      <dgm:spPr/>
      <dgm:t>
        <a:bodyPr/>
        <a:lstStyle/>
        <a:p>
          <a:endParaRPr lang="ru-RU"/>
        </a:p>
      </dgm:t>
    </dgm:pt>
    <dgm:pt modelId="{D6DD9FC3-67EA-4313-A73E-83A8B2667F32}" type="pres">
      <dgm:prSet presAssocID="{F3CFECFF-0E8B-418F-A13C-FBBEDC4E27EE}" presName="img" presStyleLbl="fgImgPlace1" presStyleIdx="1" presStyleCnt="5" custScaleX="63187" custScaleY="107021" custLinFactNeighborX="-16493" custLinFactNeighborY="-5301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A2DCCE4A-6B05-4B78-864C-436B23F2CA84}" type="pres">
      <dgm:prSet presAssocID="{F3CFECFF-0E8B-418F-A13C-FBBEDC4E27EE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854EAD-6267-4F6C-B0BD-35F6E15C7FCA}" type="pres">
      <dgm:prSet presAssocID="{EC785684-2B81-4289-A251-5D6F3BB86DD2}" presName="spacer" presStyleCnt="0"/>
      <dgm:spPr/>
      <dgm:t>
        <a:bodyPr/>
        <a:lstStyle/>
        <a:p>
          <a:endParaRPr lang="ru-RU"/>
        </a:p>
      </dgm:t>
    </dgm:pt>
    <dgm:pt modelId="{20F020B4-7494-495B-8597-324D116F0ECA}" type="pres">
      <dgm:prSet presAssocID="{3F2CF738-310A-4D34-BB2C-0B8F939273B8}" presName="comp" presStyleCnt="0"/>
      <dgm:spPr/>
      <dgm:t>
        <a:bodyPr/>
        <a:lstStyle/>
        <a:p>
          <a:endParaRPr lang="ru-RU"/>
        </a:p>
      </dgm:t>
    </dgm:pt>
    <dgm:pt modelId="{644E9CA4-45ED-419B-9CF2-78A19801060A}" type="pres">
      <dgm:prSet presAssocID="{3F2CF738-310A-4D34-BB2C-0B8F939273B8}" presName="box" presStyleLbl="node1" presStyleIdx="2" presStyleCnt="5"/>
      <dgm:spPr/>
      <dgm:t>
        <a:bodyPr/>
        <a:lstStyle/>
        <a:p>
          <a:endParaRPr lang="ru-RU"/>
        </a:p>
      </dgm:t>
    </dgm:pt>
    <dgm:pt modelId="{AB1E0D13-AED0-4AA1-B55A-D2959E33C084}" type="pres">
      <dgm:prSet presAssocID="{3F2CF738-310A-4D34-BB2C-0B8F939273B8}" presName="img" presStyleLbl="fgImgPlace1" presStyleIdx="2" presStyleCnt="5" custScaleX="61976" custScaleY="90470" custLinFactNeighborX="-21128" custLinFactNeighborY="-4217"/>
      <dgm:spPr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ru-RU"/>
        </a:p>
      </dgm:t>
    </dgm:pt>
    <dgm:pt modelId="{8C823029-6542-4C07-93D3-1FD760463375}" type="pres">
      <dgm:prSet presAssocID="{3F2CF738-310A-4D34-BB2C-0B8F939273B8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DE699F-99D8-425F-B22C-281C4695FC4C}" type="pres">
      <dgm:prSet presAssocID="{EE2E5E8E-33CA-411F-B2CD-C3C2A8B8F7B9}" presName="spacer" presStyleCnt="0"/>
      <dgm:spPr/>
      <dgm:t>
        <a:bodyPr/>
        <a:lstStyle/>
        <a:p>
          <a:endParaRPr lang="ru-RU"/>
        </a:p>
      </dgm:t>
    </dgm:pt>
    <dgm:pt modelId="{230EC2BB-6DEE-4E2C-AA2F-845B1ABEEBF8}" type="pres">
      <dgm:prSet presAssocID="{817CD9F3-3203-416A-B860-AED7D5D47F12}" presName="comp" presStyleCnt="0"/>
      <dgm:spPr/>
      <dgm:t>
        <a:bodyPr/>
        <a:lstStyle/>
        <a:p>
          <a:endParaRPr lang="ru-RU"/>
        </a:p>
      </dgm:t>
    </dgm:pt>
    <dgm:pt modelId="{87F196E1-5D5B-42F3-9931-B36CB6217D7E}" type="pres">
      <dgm:prSet presAssocID="{817CD9F3-3203-416A-B860-AED7D5D47F12}" presName="box" presStyleLbl="node1" presStyleIdx="3" presStyleCnt="5" custLinFactNeighborY="-1770"/>
      <dgm:spPr/>
      <dgm:t>
        <a:bodyPr/>
        <a:lstStyle/>
        <a:p>
          <a:endParaRPr lang="ru-RU"/>
        </a:p>
      </dgm:t>
    </dgm:pt>
    <dgm:pt modelId="{22E8ACA4-59E0-471A-8CAB-B630EEF8E157}" type="pres">
      <dgm:prSet presAssocID="{817CD9F3-3203-416A-B860-AED7D5D47F12}" presName="img" presStyleLbl="fgImgPlace1" presStyleIdx="3" presStyleCnt="5" custScaleX="62095" custScaleY="83943" custLinFactNeighborX="-17030"/>
      <dgm:spPr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6000" b="-16000"/>
          </a:stretch>
        </a:blipFill>
      </dgm:spPr>
      <dgm:t>
        <a:bodyPr/>
        <a:lstStyle/>
        <a:p>
          <a:endParaRPr lang="ru-RU"/>
        </a:p>
      </dgm:t>
    </dgm:pt>
    <dgm:pt modelId="{EF980C72-AEAD-49C6-9BD7-39A98C88C876}" type="pres">
      <dgm:prSet presAssocID="{817CD9F3-3203-416A-B860-AED7D5D47F12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759905-0A56-4073-92F6-2D2C6AFEDE57}" type="pres">
      <dgm:prSet presAssocID="{41A4677F-EFA5-4249-99B1-490049AB6596}" presName="spacer" presStyleCnt="0"/>
      <dgm:spPr/>
      <dgm:t>
        <a:bodyPr/>
        <a:lstStyle/>
        <a:p>
          <a:endParaRPr lang="ru-RU"/>
        </a:p>
      </dgm:t>
    </dgm:pt>
    <dgm:pt modelId="{4B25A2AB-2D92-4E15-AAFD-75A3F9AB0E1C}" type="pres">
      <dgm:prSet presAssocID="{1958FFAC-9A02-4429-B230-E79873A2EFDF}" presName="comp" presStyleCnt="0"/>
      <dgm:spPr/>
      <dgm:t>
        <a:bodyPr/>
        <a:lstStyle/>
        <a:p>
          <a:endParaRPr lang="ru-RU"/>
        </a:p>
      </dgm:t>
    </dgm:pt>
    <dgm:pt modelId="{FA6BBC09-BD00-455C-839B-D3EB148228AA}" type="pres">
      <dgm:prSet presAssocID="{1958FFAC-9A02-4429-B230-E79873A2EFDF}" presName="box" presStyleLbl="node1" presStyleIdx="4" presStyleCnt="5" custLinFactNeighborX="-159" custLinFactNeighborY="-900"/>
      <dgm:spPr/>
      <dgm:t>
        <a:bodyPr/>
        <a:lstStyle/>
        <a:p>
          <a:endParaRPr lang="ru-RU"/>
        </a:p>
      </dgm:t>
    </dgm:pt>
    <dgm:pt modelId="{2D91947E-4477-4D75-BBD8-E7C004EB0CDB}" type="pres">
      <dgm:prSet presAssocID="{1958FFAC-9A02-4429-B230-E79873A2EFDF}" presName="img" presStyleLbl="fgImgPlace1" presStyleIdx="4" presStyleCnt="5" custScaleX="63387" custScaleY="84387" custLinFactNeighborX="-16384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D29810-47D8-4707-9CF2-308C34687768}" type="pres">
      <dgm:prSet presAssocID="{1958FFAC-9A02-4429-B230-E79873A2EFDF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E8B361-5E98-4F16-A40D-F303719A9BF3}" type="presOf" srcId="{1958FFAC-9A02-4429-B230-E79873A2EFDF}" destId="{C5D29810-47D8-4707-9CF2-308C34687768}" srcOrd="1" destOrd="0" presId="urn:microsoft.com/office/officeart/2005/8/layout/vList4"/>
    <dgm:cxn modelId="{79AD373A-F16A-4E5C-9657-4C13BF2F6E20}" type="presOf" srcId="{B826D4BD-24DB-490E-94D1-425DF6882D2F}" destId="{4EB994C8-2D61-4AB6-8C70-8FE53CA11C8F}" srcOrd="1" destOrd="0" presId="urn:microsoft.com/office/officeart/2005/8/layout/vList4"/>
    <dgm:cxn modelId="{188AAFD6-641E-421A-B1DC-83D6B4837AFA}" srcId="{B0E32F34-510B-4300-BB94-39969F53B7FD}" destId="{817CD9F3-3203-416A-B860-AED7D5D47F12}" srcOrd="3" destOrd="0" parTransId="{82A70C45-AE1A-4E0E-9DD4-1FD13EF7B108}" sibTransId="{41A4677F-EFA5-4249-99B1-490049AB6596}"/>
    <dgm:cxn modelId="{4B411795-10AD-4116-B89E-1315A56EF3E0}" type="presOf" srcId="{F3CFECFF-0E8B-418F-A13C-FBBEDC4E27EE}" destId="{A2DCCE4A-6B05-4B78-864C-436B23F2CA84}" srcOrd="1" destOrd="0" presId="urn:microsoft.com/office/officeart/2005/8/layout/vList4"/>
    <dgm:cxn modelId="{F66E4037-B128-47CF-B8B6-14625F390BB7}" type="presOf" srcId="{817CD9F3-3203-416A-B860-AED7D5D47F12}" destId="{87F196E1-5D5B-42F3-9931-B36CB6217D7E}" srcOrd="0" destOrd="0" presId="urn:microsoft.com/office/officeart/2005/8/layout/vList4"/>
    <dgm:cxn modelId="{ADD81D8E-D31D-46B3-A884-96205216C36F}" type="presOf" srcId="{1958FFAC-9A02-4429-B230-E79873A2EFDF}" destId="{FA6BBC09-BD00-455C-839B-D3EB148228AA}" srcOrd="0" destOrd="0" presId="urn:microsoft.com/office/officeart/2005/8/layout/vList4"/>
    <dgm:cxn modelId="{D8998B95-EB2C-4671-9E92-80D5EC8A2D85}" type="presOf" srcId="{F3CFECFF-0E8B-418F-A13C-FBBEDC4E27EE}" destId="{D16A80E3-7152-4B82-A173-F8AB371BD2A1}" srcOrd="0" destOrd="0" presId="urn:microsoft.com/office/officeart/2005/8/layout/vList4"/>
    <dgm:cxn modelId="{17372AE9-DE64-4C79-AEEF-A152319832FC}" type="presOf" srcId="{B826D4BD-24DB-490E-94D1-425DF6882D2F}" destId="{8A0EDF7E-B744-4C6C-949E-4F06C4B8FA89}" srcOrd="0" destOrd="0" presId="urn:microsoft.com/office/officeart/2005/8/layout/vList4"/>
    <dgm:cxn modelId="{BF72B2C0-DD64-4E0A-8A8E-AA0A9D41806A}" srcId="{B0E32F34-510B-4300-BB94-39969F53B7FD}" destId="{F3CFECFF-0E8B-418F-A13C-FBBEDC4E27EE}" srcOrd="1" destOrd="0" parTransId="{818C5342-04D3-4104-A77C-4C3368988ABF}" sibTransId="{EC785684-2B81-4289-A251-5D6F3BB86DD2}"/>
    <dgm:cxn modelId="{2173B165-FD5D-4423-834C-2E617557B10D}" type="presOf" srcId="{3F2CF738-310A-4D34-BB2C-0B8F939273B8}" destId="{8C823029-6542-4C07-93D3-1FD760463375}" srcOrd="1" destOrd="0" presId="urn:microsoft.com/office/officeart/2005/8/layout/vList4"/>
    <dgm:cxn modelId="{26D80B7C-D352-4251-9979-D2C15B051DEC}" srcId="{B0E32F34-510B-4300-BB94-39969F53B7FD}" destId="{B826D4BD-24DB-490E-94D1-425DF6882D2F}" srcOrd="0" destOrd="0" parTransId="{6A4DAE47-FD0D-4330-908B-E0F041B4E5EF}" sibTransId="{7AAD6899-3D8D-4F51-8878-E4AC60C624BA}"/>
    <dgm:cxn modelId="{7F56F785-99F5-4F69-B1BF-31F5ECEAD2A6}" type="presOf" srcId="{3F2CF738-310A-4D34-BB2C-0B8F939273B8}" destId="{644E9CA4-45ED-419B-9CF2-78A19801060A}" srcOrd="0" destOrd="0" presId="urn:microsoft.com/office/officeart/2005/8/layout/vList4"/>
    <dgm:cxn modelId="{FC73A2E2-FE10-45F8-A18F-AC51B1D57665}" type="presOf" srcId="{817CD9F3-3203-416A-B860-AED7D5D47F12}" destId="{EF980C72-AEAD-49C6-9BD7-39A98C88C876}" srcOrd="1" destOrd="0" presId="urn:microsoft.com/office/officeart/2005/8/layout/vList4"/>
    <dgm:cxn modelId="{BE7F5E6E-2125-47E6-ACCE-A84CC0EE4D92}" srcId="{B0E32F34-510B-4300-BB94-39969F53B7FD}" destId="{1958FFAC-9A02-4429-B230-E79873A2EFDF}" srcOrd="4" destOrd="0" parTransId="{CA7D6966-D0E1-4C99-8027-30AF0A62C863}" sibTransId="{B34A24D3-76CC-4EED-95D3-3E9A70CC03A3}"/>
    <dgm:cxn modelId="{F308EA01-8286-414B-BCE1-9A22A349FDF4}" type="presOf" srcId="{B0E32F34-510B-4300-BB94-39969F53B7FD}" destId="{8B15521E-5016-431B-B2CA-D4E913F8F221}" srcOrd="0" destOrd="0" presId="urn:microsoft.com/office/officeart/2005/8/layout/vList4"/>
    <dgm:cxn modelId="{5612D274-BEEC-4EF5-B296-BED289CBA9F7}" srcId="{B0E32F34-510B-4300-BB94-39969F53B7FD}" destId="{3F2CF738-310A-4D34-BB2C-0B8F939273B8}" srcOrd="2" destOrd="0" parTransId="{8174687F-D22F-44C7-8D54-F4BBCE536F50}" sibTransId="{EE2E5E8E-33CA-411F-B2CD-C3C2A8B8F7B9}"/>
    <dgm:cxn modelId="{FB709F6C-72C5-493A-80A6-ABF0E4E0B108}" type="presParOf" srcId="{8B15521E-5016-431B-B2CA-D4E913F8F221}" destId="{A8312EE8-6404-4838-A61E-E685C0275808}" srcOrd="0" destOrd="0" presId="urn:microsoft.com/office/officeart/2005/8/layout/vList4"/>
    <dgm:cxn modelId="{00129980-0ABE-44D8-9451-BF5858478817}" type="presParOf" srcId="{A8312EE8-6404-4838-A61E-E685C0275808}" destId="{8A0EDF7E-B744-4C6C-949E-4F06C4B8FA89}" srcOrd="0" destOrd="0" presId="urn:microsoft.com/office/officeart/2005/8/layout/vList4"/>
    <dgm:cxn modelId="{1D738955-8473-4808-9B90-2FBB497FCF1A}" type="presParOf" srcId="{A8312EE8-6404-4838-A61E-E685C0275808}" destId="{0DC7B379-C8F8-4372-9C18-4C8A8552CA78}" srcOrd="1" destOrd="0" presId="urn:microsoft.com/office/officeart/2005/8/layout/vList4"/>
    <dgm:cxn modelId="{A0B3D977-8D56-4D38-8BC4-EE81CDC18EB1}" type="presParOf" srcId="{A8312EE8-6404-4838-A61E-E685C0275808}" destId="{4EB994C8-2D61-4AB6-8C70-8FE53CA11C8F}" srcOrd="2" destOrd="0" presId="urn:microsoft.com/office/officeart/2005/8/layout/vList4"/>
    <dgm:cxn modelId="{F0E52BB4-514A-4372-865B-EE73E8A40743}" type="presParOf" srcId="{8B15521E-5016-431B-B2CA-D4E913F8F221}" destId="{7E47824C-D09D-4E07-9F18-134C7DD205F7}" srcOrd="1" destOrd="0" presId="urn:microsoft.com/office/officeart/2005/8/layout/vList4"/>
    <dgm:cxn modelId="{C4434362-FE84-43BD-A1CA-D3E866345603}" type="presParOf" srcId="{8B15521E-5016-431B-B2CA-D4E913F8F221}" destId="{413187C8-C5F4-4148-A3B9-A788A7E9C569}" srcOrd="2" destOrd="0" presId="urn:microsoft.com/office/officeart/2005/8/layout/vList4"/>
    <dgm:cxn modelId="{A30E50A7-8657-451A-8E79-FE34D7669583}" type="presParOf" srcId="{413187C8-C5F4-4148-A3B9-A788A7E9C569}" destId="{D16A80E3-7152-4B82-A173-F8AB371BD2A1}" srcOrd="0" destOrd="0" presId="urn:microsoft.com/office/officeart/2005/8/layout/vList4"/>
    <dgm:cxn modelId="{7C54DCC1-8F10-4B76-B234-D671EB567DD7}" type="presParOf" srcId="{413187C8-C5F4-4148-A3B9-A788A7E9C569}" destId="{D6DD9FC3-67EA-4313-A73E-83A8B2667F32}" srcOrd="1" destOrd="0" presId="urn:microsoft.com/office/officeart/2005/8/layout/vList4"/>
    <dgm:cxn modelId="{76880AE8-DE1C-4756-8349-1A936D048F21}" type="presParOf" srcId="{413187C8-C5F4-4148-A3B9-A788A7E9C569}" destId="{A2DCCE4A-6B05-4B78-864C-436B23F2CA84}" srcOrd="2" destOrd="0" presId="urn:microsoft.com/office/officeart/2005/8/layout/vList4"/>
    <dgm:cxn modelId="{3D725F82-13FC-45C9-B1A3-7780AE6BCCA6}" type="presParOf" srcId="{8B15521E-5016-431B-B2CA-D4E913F8F221}" destId="{BA854EAD-6267-4F6C-B0BD-35F6E15C7FCA}" srcOrd="3" destOrd="0" presId="urn:microsoft.com/office/officeart/2005/8/layout/vList4"/>
    <dgm:cxn modelId="{F2667C15-9DF7-4A85-8C1C-790465372077}" type="presParOf" srcId="{8B15521E-5016-431B-B2CA-D4E913F8F221}" destId="{20F020B4-7494-495B-8597-324D116F0ECA}" srcOrd="4" destOrd="0" presId="urn:microsoft.com/office/officeart/2005/8/layout/vList4"/>
    <dgm:cxn modelId="{67D4AD6A-1877-4F15-B0BB-08C0AA834402}" type="presParOf" srcId="{20F020B4-7494-495B-8597-324D116F0ECA}" destId="{644E9CA4-45ED-419B-9CF2-78A19801060A}" srcOrd="0" destOrd="0" presId="urn:microsoft.com/office/officeart/2005/8/layout/vList4"/>
    <dgm:cxn modelId="{4250296C-7151-45BB-8C85-15A1DB27717B}" type="presParOf" srcId="{20F020B4-7494-495B-8597-324D116F0ECA}" destId="{AB1E0D13-AED0-4AA1-B55A-D2959E33C084}" srcOrd="1" destOrd="0" presId="urn:microsoft.com/office/officeart/2005/8/layout/vList4"/>
    <dgm:cxn modelId="{0F1448D1-5622-4C00-9415-18B7DC1CC73F}" type="presParOf" srcId="{20F020B4-7494-495B-8597-324D116F0ECA}" destId="{8C823029-6542-4C07-93D3-1FD760463375}" srcOrd="2" destOrd="0" presId="urn:microsoft.com/office/officeart/2005/8/layout/vList4"/>
    <dgm:cxn modelId="{F15DBE8A-6FB2-43D4-8F86-BC44207E6C38}" type="presParOf" srcId="{8B15521E-5016-431B-B2CA-D4E913F8F221}" destId="{DEDE699F-99D8-425F-B22C-281C4695FC4C}" srcOrd="5" destOrd="0" presId="urn:microsoft.com/office/officeart/2005/8/layout/vList4"/>
    <dgm:cxn modelId="{4DF70FD3-BEA7-438B-A6C9-4C13F91E953C}" type="presParOf" srcId="{8B15521E-5016-431B-B2CA-D4E913F8F221}" destId="{230EC2BB-6DEE-4E2C-AA2F-845B1ABEEBF8}" srcOrd="6" destOrd="0" presId="urn:microsoft.com/office/officeart/2005/8/layout/vList4"/>
    <dgm:cxn modelId="{0CCC5EBC-079A-43D3-BB65-8E148079FB57}" type="presParOf" srcId="{230EC2BB-6DEE-4E2C-AA2F-845B1ABEEBF8}" destId="{87F196E1-5D5B-42F3-9931-B36CB6217D7E}" srcOrd="0" destOrd="0" presId="urn:microsoft.com/office/officeart/2005/8/layout/vList4"/>
    <dgm:cxn modelId="{F959ADE5-D388-403E-A051-7713961280B0}" type="presParOf" srcId="{230EC2BB-6DEE-4E2C-AA2F-845B1ABEEBF8}" destId="{22E8ACA4-59E0-471A-8CAB-B630EEF8E157}" srcOrd="1" destOrd="0" presId="urn:microsoft.com/office/officeart/2005/8/layout/vList4"/>
    <dgm:cxn modelId="{2D235F0F-94B5-4400-8805-C883A24CEB50}" type="presParOf" srcId="{230EC2BB-6DEE-4E2C-AA2F-845B1ABEEBF8}" destId="{EF980C72-AEAD-49C6-9BD7-39A98C88C876}" srcOrd="2" destOrd="0" presId="urn:microsoft.com/office/officeart/2005/8/layout/vList4"/>
    <dgm:cxn modelId="{CEC4EEB7-44FE-4798-9573-795C8512A12C}" type="presParOf" srcId="{8B15521E-5016-431B-B2CA-D4E913F8F221}" destId="{64759905-0A56-4073-92F6-2D2C6AFEDE57}" srcOrd="7" destOrd="0" presId="urn:microsoft.com/office/officeart/2005/8/layout/vList4"/>
    <dgm:cxn modelId="{5FECE5AA-890E-46D2-80C5-9ABDAABA1C98}" type="presParOf" srcId="{8B15521E-5016-431B-B2CA-D4E913F8F221}" destId="{4B25A2AB-2D92-4E15-AAFD-75A3F9AB0E1C}" srcOrd="8" destOrd="0" presId="urn:microsoft.com/office/officeart/2005/8/layout/vList4"/>
    <dgm:cxn modelId="{337364E3-41E0-40C7-B768-8B09C0556FF6}" type="presParOf" srcId="{4B25A2AB-2D92-4E15-AAFD-75A3F9AB0E1C}" destId="{FA6BBC09-BD00-455C-839B-D3EB148228AA}" srcOrd="0" destOrd="0" presId="urn:microsoft.com/office/officeart/2005/8/layout/vList4"/>
    <dgm:cxn modelId="{C650B77D-7E7E-4CE7-8BC9-8CA035F0D12F}" type="presParOf" srcId="{4B25A2AB-2D92-4E15-AAFD-75A3F9AB0E1C}" destId="{2D91947E-4477-4D75-BBD8-E7C004EB0CDB}" srcOrd="1" destOrd="0" presId="urn:microsoft.com/office/officeart/2005/8/layout/vList4"/>
    <dgm:cxn modelId="{1ED1CE3C-8D71-4517-A32A-7024A9128B7C}" type="presParOf" srcId="{4B25A2AB-2D92-4E15-AAFD-75A3F9AB0E1C}" destId="{C5D29810-47D8-4707-9CF2-308C346877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436429-BE6B-4D03-87F5-8036D50F39CC}">
      <dsp:nvSpPr>
        <dsp:cNvPr id="0" name=""/>
        <dsp:cNvSpPr/>
      </dsp:nvSpPr>
      <dsp:spPr>
        <a:xfrm>
          <a:off x="83681" y="0"/>
          <a:ext cx="8485270" cy="11791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45720" rIns="6858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Актуальность</a:t>
          </a:r>
          <a:endParaRPr lang="ru-RU" sz="3600" b="1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217" y="34536"/>
        <a:ext cx="8416198" cy="1110060"/>
      </dsp:txXfrm>
    </dsp:sp>
    <dsp:sp modelId="{9954B638-68FD-4098-B17A-3BA2507C449C}">
      <dsp:nvSpPr>
        <dsp:cNvPr id="0" name=""/>
        <dsp:cNvSpPr/>
      </dsp:nvSpPr>
      <dsp:spPr>
        <a:xfrm>
          <a:off x="401156" y="1177314"/>
          <a:ext cx="1152135" cy="1270962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A5C8C77-050C-4AC3-97E5-F26E31D7364F}">
      <dsp:nvSpPr>
        <dsp:cNvPr id="0" name=""/>
        <dsp:cNvSpPr/>
      </dsp:nvSpPr>
      <dsp:spPr>
        <a:xfrm>
          <a:off x="1579039" y="1440163"/>
          <a:ext cx="6636522" cy="473610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 prst="relaxedInset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13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u="none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Теория и практика логопедической работы убедительно доказывают, что развитие фонематических процессов положительно влияет на становление всей речевой системы в целом. Эффективная и стойкая коррекция дефектов произношения ( звукопроизношения, звуконаполняемости слогов, структуры слов) может быть возможна только при опережающем формировании фонематического восприятия.</a:t>
          </a:r>
          <a:endParaRPr lang="ru-RU" sz="2000" b="1" i="1" u="none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810278" y="1671402"/>
        <a:ext cx="6174044" cy="427362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49AA2-9E3E-4B51-8CA9-1B4E2BB68D0E}">
      <dsp:nvSpPr>
        <dsp:cNvPr id="0" name=""/>
        <dsp:cNvSpPr/>
      </dsp:nvSpPr>
      <dsp:spPr>
        <a:xfrm>
          <a:off x="3178696" y="1858184"/>
          <a:ext cx="1786823" cy="1324190"/>
        </a:xfrm>
        <a:prstGeom prst="flowChart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Ребенок</a:t>
          </a:r>
          <a:r>
            <a:rPr lang="ru-RU" sz="1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</dsp:txBody>
      <dsp:txXfrm>
        <a:off x="3178696" y="1858184"/>
        <a:ext cx="1786823" cy="1324190"/>
      </dsp:txXfrm>
    </dsp:sp>
    <dsp:sp modelId="{A64C219E-7B0E-42BB-B52E-6231A10E7213}">
      <dsp:nvSpPr>
        <dsp:cNvPr id="0" name=""/>
        <dsp:cNvSpPr/>
      </dsp:nvSpPr>
      <dsp:spPr>
        <a:xfrm rot="16312699">
          <a:off x="3911253" y="3317901"/>
          <a:ext cx="439832" cy="269932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3950416" y="3412355"/>
        <a:ext cx="358852" cy="161960"/>
      </dsp:txXfrm>
    </dsp:sp>
    <dsp:sp modelId="{D9987017-6EF5-431D-BB38-F414B923BFE4}">
      <dsp:nvSpPr>
        <dsp:cNvPr id="0" name=""/>
        <dsp:cNvSpPr/>
      </dsp:nvSpPr>
      <dsp:spPr>
        <a:xfrm>
          <a:off x="2962668" y="2793"/>
          <a:ext cx="2340573" cy="1324190"/>
        </a:xfrm>
        <a:prstGeom prst="flowChart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Учитель-логопед</a:t>
          </a:r>
          <a:endParaRPr lang="ru-RU" sz="2800" b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2668" y="2793"/>
        <a:ext cx="2340573" cy="1324190"/>
      </dsp:txXfrm>
    </dsp:sp>
    <dsp:sp modelId="{B2D0A2DD-7FDF-482B-8084-2FAD377C6DBB}">
      <dsp:nvSpPr>
        <dsp:cNvPr id="0" name=""/>
        <dsp:cNvSpPr/>
      </dsp:nvSpPr>
      <dsp:spPr>
        <a:xfrm rot="20475702">
          <a:off x="2710162" y="3146623"/>
          <a:ext cx="515738" cy="239510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2712066" y="3206066"/>
        <a:ext cx="443885" cy="143706"/>
      </dsp:txXfrm>
    </dsp:sp>
    <dsp:sp modelId="{7DE19259-35CE-4FD3-B4CB-038DA55D1EC3}">
      <dsp:nvSpPr>
        <dsp:cNvPr id="0" name=""/>
        <dsp:cNvSpPr/>
      </dsp:nvSpPr>
      <dsp:spPr>
        <a:xfrm>
          <a:off x="5598699" y="908056"/>
          <a:ext cx="2548550" cy="1324190"/>
        </a:xfrm>
        <a:prstGeom prst="flowChart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Инструктор по ФИЗО</a:t>
          </a:r>
          <a:endParaRPr lang="ru-RU" sz="2800" b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98699" y="908056"/>
        <a:ext cx="2548550" cy="1324190"/>
      </dsp:txXfrm>
    </dsp:sp>
    <dsp:sp modelId="{403359CD-EB5A-4DE3-9491-7827B41C5A52}">
      <dsp:nvSpPr>
        <dsp:cNvPr id="0" name=""/>
        <dsp:cNvSpPr/>
      </dsp:nvSpPr>
      <dsp:spPr>
        <a:xfrm rot="1375683">
          <a:off x="2561003" y="1916399"/>
          <a:ext cx="655125" cy="288828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>
        <a:off x="2564426" y="1957287"/>
        <a:ext cx="568477" cy="173296"/>
      </dsp:txXfrm>
    </dsp:sp>
    <dsp:sp modelId="{FEBBBDB7-73C6-4035-B1FB-97506E60ADD0}">
      <dsp:nvSpPr>
        <dsp:cNvPr id="0" name=""/>
        <dsp:cNvSpPr/>
      </dsp:nvSpPr>
      <dsp:spPr>
        <a:xfrm>
          <a:off x="5626963" y="3096341"/>
          <a:ext cx="2744544" cy="1324190"/>
        </a:xfrm>
        <a:prstGeom prst="flowChart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ИЗО деятельности</a:t>
          </a:r>
          <a:endParaRPr lang="ru-RU" sz="2800" b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6963" y="3096341"/>
        <a:ext cx="2744544" cy="1324190"/>
      </dsp:txXfrm>
    </dsp:sp>
    <dsp:sp modelId="{F2A41AAC-3077-41AC-BE9E-9E237D3F39B3}">
      <dsp:nvSpPr>
        <dsp:cNvPr id="0" name=""/>
        <dsp:cNvSpPr/>
      </dsp:nvSpPr>
      <dsp:spPr>
        <a:xfrm rot="5400000">
          <a:off x="3803300" y="1409914"/>
          <a:ext cx="512431" cy="287486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/>
        </a:p>
      </dsp:txBody>
      <dsp:txXfrm rot="10800000">
        <a:off x="3846423" y="1424288"/>
        <a:ext cx="426185" cy="172492"/>
      </dsp:txXfrm>
    </dsp:sp>
    <dsp:sp modelId="{3FBA1697-C050-468D-82FD-05AAB6531D57}">
      <dsp:nvSpPr>
        <dsp:cNvPr id="0" name=""/>
        <dsp:cNvSpPr/>
      </dsp:nvSpPr>
      <dsp:spPr>
        <a:xfrm>
          <a:off x="3090605" y="3713571"/>
          <a:ext cx="1962463" cy="1324190"/>
        </a:xfrm>
        <a:prstGeom prst="flowChart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</a:t>
          </a:r>
          <a:endParaRPr lang="ru-RU" sz="2800" b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90605" y="3713571"/>
        <a:ext cx="1962463" cy="1324190"/>
      </dsp:txXfrm>
    </dsp:sp>
    <dsp:sp modelId="{C562926D-74AD-47B4-B79B-1F4C4C90894B}">
      <dsp:nvSpPr>
        <dsp:cNvPr id="0" name=""/>
        <dsp:cNvSpPr/>
      </dsp:nvSpPr>
      <dsp:spPr>
        <a:xfrm rot="9408751">
          <a:off x="4937981" y="1960882"/>
          <a:ext cx="504022" cy="261342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5013217" y="1997715"/>
        <a:ext cx="425619" cy="156806"/>
      </dsp:txXfrm>
    </dsp:sp>
    <dsp:sp modelId="{D1CAAF19-5285-462D-A957-59FD5F185DBC}">
      <dsp:nvSpPr>
        <dsp:cNvPr id="0" name=""/>
        <dsp:cNvSpPr/>
      </dsp:nvSpPr>
      <dsp:spPr>
        <a:xfrm>
          <a:off x="82363" y="2996297"/>
          <a:ext cx="2665450" cy="1324190"/>
        </a:xfrm>
        <a:prstGeom prst="flowChart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Музыкальный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руководитель</a:t>
          </a:r>
          <a:endParaRPr lang="ru-RU" sz="2800" b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363" y="2996297"/>
        <a:ext cx="2665450" cy="1324190"/>
      </dsp:txXfrm>
    </dsp:sp>
    <dsp:sp modelId="{30C1170F-F04F-4DB6-9E27-3BF06F834494}">
      <dsp:nvSpPr>
        <dsp:cNvPr id="0" name=""/>
        <dsp:cNvSpPr/>
      </dsp:nvSpPr>
      <dsp:spPr>
        <a:xfrm rot="12043462">
          <a:off x="4908660" y="3112870"/>
          <a:ext cx="517468" cy="269927"/>
        </a:xfrm>
        <a:prstGeom prst="leftRight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10800000">
        <a:off x="4987018" y="3181183"/>
        <a:ext cx="436490" cy="161957"/>
      </dsp:txXfrm>
    </dsp:sp>
    <dsp:sp modelId="{8EB12D34-0B2F-4D52-B431-A3F99DF77566}">
      <dsp:nvSpPr>
        <dsp:cNvPr id="0" name=""/>
        <dsp:cNvSpPr/>
      </dsp:nvSpPr>
      <dsp:spPr>
        <a:xfrm>
          <a:off x="138509" y="864098"/>
          <a:ext cx="2464120" cy="1268084"/>
        </a:xfrm>
        <a:prstGeom prst="flowChartProcess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Воспитатель</a:t>
          </a:r>
          <a:endParaRPr lang="ru-RU" sz="2800" b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8509" y="864098"/>
        <a:ext cx="2464120" cy="126808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C189C-B4A4-4E2A-8F19-C6839BE961B9}">
      <dsp:nvSpPr>
        <dsp:cNvPr id="0" name=""/>
        <dsp:cNvSpPr/>
      </dsp:nvSpPr>
      <dsp:spPr>
        <a:xfrm>
          <a:off x="0" y="72007"/>
          <a:ext cx="8229599" cy="27213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«Применение Су-Джок терапии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(инструктор по ФИЗО, учитель-логопед)   19 января 2013г.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безопасный метод самооздоровления и самоисцеления путем воздействия на активные точки на кистях и стопах специальными массажными шарами;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 в сочетании с упражнениями по коррекции звукопроизношения и развитию лексико-грамматических категорий способствует повышению физической и умственной работоспособности детей, оказывая стимулирующее влияние на развитие речи</a:t>
          </a:r>
          <a:endParaRPr lang="ru-RU" sz="1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7969" y="72007"/>
        <a:ext cx="6181630" cy="2721391"/>
      </dsp:txXfrm>
    </dsp:sp>
    <dsp:sp modelId="{E7457DEC-C40D-47ED-9DAB-1A2E5FB80B95}">
      <dsp:nvSpPr>
        <dsp:cNvPr id="0" name=""/>
        <dsp:cNvSpPr/>
      </dsp:nvSpPr>
      <dsp:spPr>
        <a:xfrm>
          <a:off x="0" y="624832"/>
          <a:ext cx="1603126" cy="153541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16560C9-9903-40E3-8007-FBB1CB52E777}">
      <dsp:nvSpPr>
        <dsp:cNvPr id="0" name=""/>
        <dsp:cNvSpPr/>
      </dsp:nvSpPr>
      <dsp:spPr>
        <a:xfrm>
          <a:off x="0" y="2902957"/>
          <a:ext cx="8229599" cy="24897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Семинар-практикум « Пескотерапия. Игры с водой и песком».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8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педагог-психолог, учитель-логопед)              23 апреля</a:t>
          </a:r>
          <a:r>
            <a:rPr lang="ru-RU" sz="16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2013г.      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Развитие мелкой моторики и тактильно-анемической чувствительности влияет на развитие центра речи в головном мозге ребенка, формирование произвольного внимания и памяти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С развитием тактильно-анемической чувствительности и мелкой моторики ребенок учится прислушиваться к своим ощущениям и проговаривать их,      </a:t>
          </a:r>
          <a:endParaRPr lang="ru-RU" sz="1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47969" y="2902957"/>
        <a:ext cx="6181630" cy="2489771"/>
      </dsp:txXfrm>
    </dsp:sp>
    <dsp:sp modelId="{AD874E35-A67C-40F9-8DD1-6DD58F2EB473}">
      <dsp:nvSpPr>
        <dsp:cNvPr id="0" name=""/>
        <dsp:cNvSpPr/>
      </dsp:nvSpPr>
      <dsp:spPr>
        <a:xfrm>
          <a:off x="24072" y="3225847"/>
          <a:ext cx="1488092" cy="16706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986B3B-FB4F-4EDF-AE5E-7635D0BB04E6}">
      <dsp:nvSpPr>
        <dsp:cNvPr id="0" name=""/>
        <dsp:cNvSpPr/>
      </dsp:nvSpPr>
      <dsp:spPr>
        <a:xfrm>
          <a:off x="0" y="116323"/>
          <a:ext cx="8229599" cy="28503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Круглый стол «Значение  психогимнастики в работе с детьми»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(педагог-психолог, учитель-логопед)                  21 марта 2013г.</a:t>
          </a:r>
          <a:endParaRPr lang="ru-RU" sz="1800" b="0" i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отношение психогимнастики  к проблеме фонетико-фонематического недоразвития;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вспомогательные средства общения, способствующие коррекции настроения</a:t>
          </a:r>
          <a:endParaRPr lang="ru-RU" sz="1600" b="1" i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4161" y="116323"/>
        <a:ext cx="6425438" cy="2850393"/>
      </dsp:txXfrm>
    </dsp:sp>
    <dsp:sp modelId="{1CED15B8-0CC8-4B28-A406-4EA7A4CAF074}">
      <dsp:nvSpPr>
        <dsp:cNvPr id="0" name=""/>
        <dsp:cNvSpPr/>
      </dsp:nvSpPr>
      <dsp:spPr>
        <a:xfrm>
          <a:off x="298375" y="1025471"/>
          <a:ext cx="931886" cy="113477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A3ECA3-C008-4AA7-AB73-1DBCBBA4FC92}">
      <dsp:nvSpPr>
        <dsp:cNvPr id="0" name=""/>
        <dsp:cNvSpPr/>
      </dsp:nvSpPr>
      <dsp:spPr>
        <a:xfrm>
          <a:off x="0" y="2913532"/>
          <a:ext cx="8229599" cy="2598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u="none" kern="1200" dirty="0" smtClean="0">
            <a:solidFill>
              <a:srgbClr val="822B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Мастер-класс «Фонетическая ритмика».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0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(муз. руководитель- учитель-логопед)                        17 февраля 2013г.               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азвитие речевого дыхания ;  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- вызывание отдельных звуков;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преодоление дефектов произношения при объединении звуков;</a:t>
          </a:r>
        </a:p>
        <a:p>
          <a:pPr lvl="0" algn="l" defTabSz="8001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работа над темпом и ритмом речи;   работа над высотой и силой голоса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04161" y="2913532"/>
        <a:ext cx="6425438" cy="2598868"/>
      </dsp:txXfrm>
    </dsp:sp>
    <dsp:sp modelId="{3E05ADAC-75B2-438B-8CC5-F6F735CE6D90}">
      <dsp:nvSpPr>
        <dsp:cNvPr id="0" name=""/>
        <dsp:cNvSpPr/>
      </dsp:nvSpPr>
      <dsp:spPr>
        <a:xfrm>
          <a:off x="154357" y="3740355"/>
          <a:ext cx="1338527" cy="1156190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6532" t="5004" r="10396" b="-314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6C3C9-988B-4011-9575-04FDDA973914}">
      <dsp:nvSpPr>
        <dsp:cNvPr id="0" name=""/>
        <dsp:cNvSpPr/>
      </dsp:nvSpPr>
      <dsp:spPr>
        <a:xfrm>
          <a:off x="57204" y="0"/>
          <a:ext cx="1587448" cy="53285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Массаж Су – Джок шариками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(повторяют словаи выполняют действия в соотв.с текстом) </a:t>
          </a:r>
          <a:endParaRPr lang="ru-RU" sz="1600" b="1" i="1" kern="1200" dirty="0">
            <a:solidFill>
              <a:srgbClr val="281302"/>
            </a:solidFill>
          </a:endParaRPr>
        </a:p>
      </dsp:txBody>
      <dsp:txXfrm>
        <a:off x="57204" y="2131436"/>
        <a:ext cx="1587448" cy="2131436"/>
      </dsp:txXfrm>
    </dsp:sp>
    <dsp:sp modelId="{8EBD0ECE-64BA-4504-B492-1581E2034C17}">
      <dsp:nvSpPr>
        <dsp:cNvPr id="0" name=""/>
        <dsp:cNvSpPr/>
      </dsp:nvSpPr>
      <dsp:spPr>
        <a:xfrm>
          <a:off x="288031" y="685663"/>
          <a:ext cx="1022006" cy="1042525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14570" t="3424" r="-9423" b="-3492"/>
          </a:stretch>
        </a:blip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1BE7F8-A3C6-4B66-93A9-906A284CB96D}">
      <dsp:nvSpPr>
        <dsp:cNvPr id="0" name=""/>
        <dsp:cNvSpPr/>
      </dsp:nvSpPr>
      <dsp:spPr>
        <a:xfrm>
          <a:off x="1634744" y="0"/>
          <a:ext cx="1399533" cy="53285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Массаж пальцев эластичным кольцом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(проговаривают стихотворение пальчиковой гимнастики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634744" y="2131436"/>
        <a:ext cx="1399533" cy="2131436"/>
      </dsp:txXfrm>
    </dsp:sp>
    <dsp:sp modelId="{373DBFA9-3530-4FF6-BBDF-C661DB908472}">
      <dsp:nvSpPr>
        <dsp:cNvPr id="0" name=""/>
        <dsp:cNvSpPr/>
      </dsp:nvSpPr>
      <dsp:spPr>
        <a:xfrm>
          <a:off x="1800202" y="685663"/>
          <a:ext cx="1068617" cy="1042525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AA396-7661-473D-B815-DED9130F5E17}">
      <dsp:nvSpPr>
        <dsp:cNvPr id="0" name=""/>
        <dsp:cNvSpPr/>
      </dsp:nvSpPr>
      <dsp:spPr>
        <a:xfrm>
          <a:off x="3076263" y="0"/>
          <a:ext cx="1399533" cy="53285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Использова-ние Су – Джок шаров при автомати-зации звуков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(надевает кольцо и проговаривает стихотворение )</a:t>
          </a:r>
          <a:endParaRPr lang="ru-RU" sz="1600" b="1" i="1" kern="1200" dirty="0">
            <a:solidFill>
              <a:srgbClr val="281302"/>
            </a:solidFill>
          </a:endParaRPr>
        </a:p>
      </dsp:txBody>
      <dsp:txXfrm>
        <a:off x="3076263" y="2131436"/>
        <a:ext cx="1399533" cy="2131436"/>
      </dsp:txXfrm>
    </dsp:sp>
    <dsp:sp modelId="{1399F327-C8C0-4D74-BEF0-0174CF70355D}">
      <dsp:nvSpPr>
        <dsp:cNvPr id="0" name=""/>
        <dsp:cNvSpPr/>
      </dsp:nvSpPr>
      <dsp:spPr>
        <a:xfrm>
          <a:off x="3240359" y="685663"/>
          <a:ext cx="1071340" cy="1042525"/>
        </a:xfrm>
        <a:prstGeom prst="ellipse">
          <a:avLst/>
        </a:prstGeom>
        <a:blipFill rotWithShape="1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713BE-7571-4FAA-AD7B-3878F154A5D0}">
      <dsp:nvSpPr>
        <dsp:cNvPr id="0" name=""/>
        <dsp:cNvSpPr/>
      </dsp:nvSpPr>
      <dsp:spPr>
        <a:xfrm>
          <a:off x="4517782" y="0"/>
          <a:ext cx="1399533" cy="53285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 panose="02020603050405020304" pitchFamily="18" charset="0"/>
            <a:ea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Использо-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rPr>
            <a:t>вание шариков для звукового анализа слов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(красный, синий, зеленый)</a:t>
          </a:r>
          <a:endParaRPr lang="ru-RU" sz="1600" b="1" i="1" kern="1200" dirty="0">
            <a:solidFill>
              <a:srgbClr val="281302"/>
            </a:solidFill>
          </a:endParaRPr>
        </a:p>
      </dsp:txBody>
      <dsp:txXfrm>
        <a:off x="4517782" y="2131436"/>
        <a:ext cx="1399533" cy="2131436"/>
      </dsp:txXfrm>
    </dsp:sp>
    <dsp:sp modelId="{435E264F-C860-4FFF-B26E-8C96E9784108}">
      <dsp:nvSpPr>
        <dsp:cNvPr id="0" name=""/>
        <dsp:cNvSpPr/>
      </dsp:nvSpPr>
      <dsp:spPr>
        <a:xfrm>
          <a:off x="4680523" y="685663"/>
          <a:ext cx="1074050" cy="1042525"/>
        </a:xfrm>
        <a:prstGeom prst="ellipse">
          <a:avLst/>
        </a:prstGeom>
        <a:blipFill rotWithShape="1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8BE025-EC9A-49D0-8ACD-C1F4CC594B59}">
      <dsp:nvSpPr>
        <dsp:cNvPr id="0" name=""/>
        <dsp:cNvSpPr/>
      </dsp:nvSpPr>
      <dsp:spPr>
        <a:xfrm>
          <a:off x="5959301" y="0"/>
          <a:ext cx="1399533" cy="53285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Использо-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вание Су – Джок шаров при совершенс-твовании лексико-граммати-ческих категорий</a:t>
          </a:r>
        </a:p>
      </dsp:txBody>
      <dsp:txXfrm>
        <a:off x="5959301" y="2131436"/>
        <a:ext cx="1399533" cy="2131436"/>
      </dsp:txXfrm>
    </dsp:sp>
    <dsp:sp modelId="{043D6ABC-2752-4076-A2DD-3D9BB1A0442D}">
      <dsp:nvSpPr>
        <dsp:cNvPr id="0" name=""/>
        <dsp:cNvSpPr/>
      </dsp:nvSpPr>
      <dsp:spPr>
        <a:xfrm>
          <a:off x="6192688" y="685663"/>
          <a:ext cx="932759" cy="1042525"/>
        </a:xfrm>
        <a:prstGeom prst="ellipse">
          <a:avLst/>
        </a:prstGeom>
        <a:blipFill rotWithShape="1"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960D2-EF7C-4D8F-856B-284D7D2FE8AE}">
      <dsp:nvSpPr>
        <dsp:cNvPr id="0" name=""/>
        <dsp:cNvSpPr/>
      </dsp:nvSpPr>
      <dsp:spPr>
        <a:xfrm>
          <a:off x="7400820" y="0"/>
          <a:ext cx="1399533" cy="5328591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i="1" kern="1200" dirty="0" smtClean="0">
            <a:solidFill>
              <a:srgbClr val="281302"/>
            </a:solidFill>
            <a:latin typeface="Times New Roman"/>
            <a:ea typeface="Times New Roman"/>
            <a:cs typeface="Times New Roman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281302"/>
              </a:solidFill>
              <a:latin typeface="Times New Roman"/>
              <a:ea typeface="Times New Roman"/>
              <a:cs typeface="Times New Roman"/>
            </a:rPr>
            <a:t>Использов-ание шариков при совершенс-твовании навыков употребле-ния предлогов</a:t>
          </a:r>
          <a:endParaRPr lang="ru-RU" sz="1600" b="1" i="1" kern="1200" dirty="0">
            <a:solidFill>
              <a:srgbClr val="281302"/>
            </a:solidFill>
          </a:endParaRPr>
        </a:p>
      </dsp:txBody>
      <dsp:txXfrm>
        <a:off x="7400820" y="2131436"/>
        <a:ext cx="1399533" cy="2131436"/>
      </dsp:txXfrm>
    </dsp:sp>
    <dsp:sp modelId="{B431E234-4C52-4F87-ADE3-6A45622FC154}">
      <dsp:nvSpPr>
        <dsp:cNvPr id="0" name=""/>
        <dsp:cNvSpPr/>
      </dsp:nvSpPr>
      <dsp:spPr>
        <a:xfrm>
          <a:off x="7632846" y="685663"/>
          <a:ext cx="935482" cy="1042525"/>
        </a:xfrm>
        <a:prstGeom prst="ellipse">
          <a:avLst/>
        </a:prstGeom>
        <a:blipFill rotWithShape="1">
          <a:blip xmlns:r="http://schemas.openxmlformats.org/officeDocument/2006/relationships"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D394-1E31-4A9C-A9B6-D3197F2AC7B3}">
      <dsp:nvSpPr>
        <dsp:cNvPr id="0" name=""/>
        <dsp:cNvSpPr/>
      </dsp:nvSpPr>
      <dsp:spPr>
        <a:xfrm flipV="1">
          <a:off x="4104464" y="0"/>
          <a:ext cx="612289" cy="64806"/>
        </a:xfrm>
        <a:prstGeom prst="leftRightArrow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74B2-0255-4E2D-827B-0E42568E10D5}">
      <dsp:nvSpPr>
        <dsp:cNvPr id="0" name=""/>
        <dsp:cNvSpPr/>
      </dsp:nvSpPr>
      <dsp:spPr>
        <a:xfrm>
          <a:off x="0" y="-80866"/>
          <a:ext cx="4671664" cy="48333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3200B-1CFC-4F67-AF41-92634D2B22FF}">
      <dsp:nvSpPr>
        <dsp:cNvPr id="0" name=""/>
        <dsp:cNvSpPr/>
      </dsp:nvSpPr>
      <dsp:spPr>
        <a:xfrm>
          <a:off x="2335832" y="0"/>
          <a:ext cx="5536580" cy="4671664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99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Сформировались новые  профессиональные  умения у воспитателей по организации коррекционной работы с детьми, имеющими частично сформированный фонематический слух и посещающих общеобразовательную группу;</a:t>
          </a:r>
          <a:endParaRPr lang="ru-RU" sz="1700" b="1" i="1" kern="1200" dirty="0">
            <a:solidFill>
              <a:srgbClr val="9933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35832" y="0"/>
        <a:ext cx="5536580" cy="1401502"/>
      </dsp:txXfrm>
    </dsp:sp>
    <dsp:sp modelId="{DC3794D5-26EC-4586-AAD5-73CF88301826}">
      <dsp:nvSpPr>
        <dsp:cNvPr id="0" name=""/>
        <dsp:cNvSpPr/>
      </dsp:nvSpPr>
      <dsp:spPr>
        <a:xfrm>
          <a:off x="817542" y="1715940"/>
          <a:ext cx="3036579" cy="303657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56EC7B4-FE8D-4205-A54D-FB52B4A8BEF9}">
      <dsp:nvSpPr>
        <dsp:cNvPr id="0" name=""/>
        <dsp:cNvSpPr/>
      </dsp:nvSpPr>
      <dsp:spPr>
        <a:xfrm>
          <a:off x="2335832" y="1757981"/>
          <a:ext cx="5536580" cy="23236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99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Практическое использование в воспитательно-образовательном процессе инновационных технологий развития и коррекции речи  дошкольников;</a:t>
          </a:r>
          <a:endParaRPr lang="ru-RU" sz="1700" b="1" i="1" kern="1200" dirty="0">
            <a:solidFill>
              <a:srgbClr val="9933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35832" y="1757981"/>
        <a:ext cx="5536580" cy="1072440"/>
      </dsp:txXfrm>
    </dsp:sp>
    <dsp:sp modelId="{8686FDC4-EA6F-4450-902A-27A3E043784B}">
      <dsp:nvSpPr>
        <dsp:cNvPr id="0" name=""/>
        <dsp:cNvSpPr/>
      </dsp:nvSpPr>
      <dsp:spPr>
        <a:xfrm>
          <a:off x="1656190" y="3312374"/>
          <a:ext cx="1401498" cy="14014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2FD8E2-6B5C-4FAF-9BA0-03ECA8A1F8FA}">
      <dsp:nvSpPr>
        <dsp:cNvPr id="0" name=""/>
        <dsp:cNvSpPr/>
      </dsp:nvSpPr>
      <dsp:spPr>
        <a:xfrm>
          <a:off x="2335832" y="3339344"/>
          <a:ext cx="5536580" cy="133232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i="1" kern="1200" dirty="0" smtClean="0">
              <a:solidFill>
                <a:srgbClr val="9933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Снижение процента детей, имеющих недостаточное развитие фонематического слуха.</a:t>
          </a:r>
          <a:endParaRPr lang="ru-RU" sz="1700" b="1" i="1" kern="1200" dirty="0">
            <a:solidFill>
              <a:srgbClr val="99330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335832" y="3339344"/>
        <a:ext cx="5536580" cy="133232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110D7-456B-4B2A-9AA7-4C3A3F2E2A70}">
      <dsp:nvSpPr>
        <dsp:cNvPr id="0" name=""/>
        <dsp:cNvSpPr/>
      </dsp:nvSpPr>
      <dsp:spPr>
        <a:xfrm>
          <a:off x="11747" y="0"/>
          <a:ext cx="2092297" cy="6264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упражнений для развития фонематического восприятия навыков звукового анализа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Видео-презентации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u="sng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47" y="2505878"/>
        <a:ext cx="2092297" cy="2505878"/>
      </dsp:txXfrm>
    </dsp:sp>
    <dsp:sp modelId="{6C9AE6EB-A36A-4EFD-B389-DFB624688D7E}">
      <dsp:nvSpPr>
        <dsp:cNvPr id="0" name=""/>
        <dsp:cNvSpPr/>
      </dsp:nvSpPr>
      <dsp:spPr>
        <a:xfrm>
          <a:off x="77471" y="80890"/>
          <a:ext cx="1950710" cy="1957866"/>
        </a:xfrm>
        <a:prstGeom prst="ellipse">
          <a:avLst/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0000" r="-30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4D64F7-3C35-4B8C-8E6F-DD69E4A56CFB}">
      <dsp:nvSpPr>
        <dsp:cNvPr id="0" name=""/>
        <dsp:cNvSpPr/>
      </dsp:nvSpPr>
      <dsp:spPr>
        <a:xfrm>
          <a:off x="2153715" y="0"/>
          <a:ext cx="2092297" cy="6264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Дыхательные  тренажеры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800" b="0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упражнений на развитие речевого дыхания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0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53715" y="2505878"/>
        <a:ext cx="2092297" cy="2505878"/>
      </dsp:txXfrm>
    </dsp:sp>
    <dsp:sp modelId="{F8CABE38-6B17-4F42-B3CA-AD10B4C27C0C}">
      <dsp:nvSpPr>
        <dsp:cNvPr id="0" name=""/>
        <dsp:cNvSpPr/>
      </dsp:nvSpPr>
      <dsp:spPr>
        <a:xfrm>
          <a:off x="2242194" y="0"/>
          <a:ext cx="1966759" cy="2086143"/>
        </a:xfrm>
        <a:prstGeom prst="ellipse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73B6B1-E2BF-4368-9F39-E628907F2EEC}">
      <dsp:nvSpPr>
        <dsp:cNvPr id="0" name=""/>
        <dsp:cNvSpPr/>
      </dsp:nvSpPr>
      <dsp:spPr>
        <a:xfrm>
          <a:off x="4313113" y="0"/>
          <a:ext cx="2092297" cy="6264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Дидактические пособия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Артикуляционные уклады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карты- схемы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картинки-символы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Картотека</a:t>
          </a: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артикуляционных упражнений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Видео-презентации</a:t>
          </a:r>
        </a:p>
      </dsp:txBody>
      <dsp:txXfrm>
        <a:off x="4313113" y="2505878"/>
        <a:ext cx="2092297" cy="2505878"/>
      </dsp:txXfrm>
    </dsp:sp>
    <dsp:sp modelId="{769ED5B4-6E56-4289-82D0-0016DBC70FE7}">
      <dsp:nvSpPr>
        <dsp:cNvPr id="0" name=""/>
        <dsp:cNvSpPr/>
      </dsp:nvSpPr>
      <dsp:spPr>
        <a:xfrm>
          <a:off x="4414961" y="0"/>
          <a:ext cx="1966759" cy="2086143"/>
        </a:xfrm>
        <a:prstGeom prst="ellipse">
          <a:avLst/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6FD392-DDFC-4061-81D6-2505438265F5}">
      <dsp:nvSpPr>
        <dsp:cNvPr id="0" name=""/>
        <dsp:cNvSpPr/>
      </dsp:nvSpPr>
      <dsp:spPr>
        <a:xfrm>
          <a:off x="6468179" y="0"/>
          <a:ext cx="2493328" cy="6264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u="sng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Картотеки пальчиковой гимнастики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 лексическим темам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(Н.В.Нищева)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sng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Картотека игр на координацию речи с движениями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(О.А.Новикова)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«Музыкальные обучалочки»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CD-</a:t>
          </a:r>
          <a:r>
            <a:rPr lang="ru-RU" sz="1600" b="0" u="none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записи Яртовой Л.А., Железновой  С.</a:t>
          </a:r>
        </a:p>
      </dsp:txBody>
      <dsp:txXfrm>
        <a:off x="6468179" y="2505878"/>
        <a:ext cx="2493328" cy="2505878"/>
      </dsp:txXfrm>
    </dsp:sp>
    <dsp:sp modelId="{7409DE7C-48CE-4055-9874-88B079857F41}">
      <dsp:nvSpPr>
        <dsp:cNvPr id="0" name=""/>
        <dsp:cNvSpPr/>
      </dsp:nvSpPr>
      <dsp:spPr>
        <a:xfrm>
          <a:off x="6788244" y="0"/>
          <a:ext cx="1966759" cy="2086143"/>
        </a:xfrm>
        <a:prstGeom prst="ellipse">
          <a:avLst/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39000" r="-39000"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AE2E7-E3D3-4497-B40D-EA3CF91BC1BE}">
      <dsp:nvSpPr>
        <dsp:cNvPr id="0" name=""/>
        <dsp:cNvSpPr/>
      </dsp:nvSpPr>
      <dsp:spPr>
        <a:xfrm>
          <a:off x="-14" y="5365154"/>
          <a:ext cx="8964516" cy="899541"/>
        </a:xfrm>
        <a:prstGeom prst="leftRightArrow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993300"/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63F99-0B2E-41B9-BC9C-FD23EDDA8AD4}">
      <dsp:nvSpPr>
        <dsp:cNvPr id="0" name=""/>
        <dsp:cNvSpPr/>
      </dsp:nvSpPr>
      <dsp:spPr>
        <a:xfrm rot="16200000">
          <a:off x="707249" y="-833266"/>
          <a:ext cx="2700300" cy="41148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Т.Б. Филичева, Г.В. Чиркина.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обучения и воспитания детей с фонетико-фонематическим недоразвитием.</a:t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Г.А.Каше, Т.Б.Филичева.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обучения детей с недоразвитием фонетического строя речи.</a:t>
          </a:r>
          <a:endParaRPr lang="ru-RU" sz="1600" kern="1200" dirty="0"/>
        </a:p>
      </dsp:txBody>
      <dsp:txXfrm rot="5400000">
        <a:off x="0" y="-126016"/>
        <a:ext cx="4114800" cy="2025225"/>
      </dsp:txXfrm>
    </dsp:sp>
    <dsp:sp modelId="{B337C362-8927-4AD1-BD1C-76BB91032D7E}">
      <dsp:nvSpPr>
        <dsp:cNvPr id="0" name=""/>
        <dsp:cNvSpPr/>
      </dsp:nvSpPr>
      <dsp:spPr>
        <a:xfrm>
          <a:off x="4114800" y="-126016"/>
          <a:ext cx="4114800" cy="27003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endParaRPr lang="en-US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Г.В.Чиркина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 Коррекция нарушений речи.-М.: Просвещение, 2009г </a:t>
          </a:r>
          <a:b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        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Н.В.Нищева.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Программа коррекционно развивающей работы для детей с ОНР.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  Гризик Т.И.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«Поиграем и узнаем: Пособие по изучению и развитию речевого слуха у детей 4-5 лет»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4114800" y="-126016"/>
        <a:ext cx="4114800" cy="2025225"/>
      </dsp:txXfrm>
    </dsp:sp>
    <dsp:sp modelId="{A490C5BA-A5BD-4770-979C-642817227352}">
      <dsp:nvSpPr>
        <dsp:cNvPr id="0" name=""/>
        <dsp:cNvSpPr/>
      </dsp:nvSpPr>
      <dsp:spPr>
        <a:xfrm rot="10800000">
          <a:off x="10348" y="2358259"/>
          <a:ext cx="4094102" cy="3132348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effectLst/>
            <a:latin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/>
              <a:cs typeface="Times New Roman" panose="02020603050405020304" pitchFamily="18" charset="0"/>
            </a:rPr>
            <a:t>Лукина Н.А., Никкинен И.И.  </a:t>
          </a:r>
          <a:r>
            <a:rPr lang="ru-RU" sz="1600" kern="1200" dirty="0" smtClean="0">
              <a:effectLst/>
              <a:latin typeface="Times New Roman"/>
              <a:cs typeface="Times New Roman" panose="02020603050405020304" pitchFamily="18" charset="0"/>
            </a:rPr>
            <a:t>Научи меня слышать (Развитие слухового восприятия, внимания и памяти).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effectLst/>
              <a:latin typeface="Times New Roman"/>
              <a:cs typeface="Times New Roman" panose="02020603050405020304" pitchFamily="18" charset="0"/>
            </a:rPr>
            <a:t> </a:t>
          </a:r>
          <a:r>
            <a:rPr lang="ru-RU" sz="1600" b="1" kern="1200" dirty="0" smtClean="0">
              <a:effectLst/>
              <a:latin typeface="Times New Roman"/>
              <a:cs typeface="Times New Roman" panose="02020603050405020304" pitchFamily="18" charset="0"/>
            </a:rPr>
            <a:t>Ткаченко Т.А. </a:t>
          </a:r>
          <a:r>
            <a:rPr lang="ru-RU" sz="1600" kern="1200" dirty="0" smtClean="0">
              <a:effectLst/>
              <a:latin typeface="Times New Roman"/>
              <a:cs typeface="Times New Roman" panose="02020603050405020304" pitchFamily="18" charset="0"/>
            </a:rPr>
            <a:t>« Развитие фонематического восприятия».  Альбом дошкольника: Пособие для воспитателей, логопедов, родителей.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/>
              <a:cs typeface="Times New Roman" panose="02020603050405020304" pitchFamily="18" charset="0"/>
            </a:rPr>
            <a:t>Голубева Г.Г. </a:t>
          </a:r>
          <a:r>
            <a:rPr lang="ru-RU" sz="1600" kern="1200" dirty="0" smtClean="0">
              <a:effectLst/>
              <a:latin typeface="Times New Roman"/>
              <a:cs typeface="Times New Roman" panose="02020603050405020304" pitchFamily="18" charset="0"/>
            </a:rPr>
            <a:t>«Коррекция нарушений фонетической стороны речи у дошкольников»</a:t>
          </a:r>
          <a:endParaRPr lang="en-US" sz="1600" kern="1200" dirty="0" smtClean="0">
            <a:effectLst/>
            <a:latin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effectLst/>
            <a:latin typeface="Times New Roman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0348" y="3141346"/>
        <a:ext cx="4094102" cy="2349261"/>
      </dsp:txXfrm>
    </dsp:sp>
    <dsp:sp modelId="{099C3612-7520-46BD-BB9F-4725A26AC008}">
      <dsp:nvSpPr>
        <dsp:cNvPr id="0" name=""/>
        <dsp:cNvSpPr/>
      </dsp:nvSpPr>
      <dsp:spPr>
        <a:xfrm rot="5400000">
          <a:off x="4570017" y="1867033"/>
          <a:ext cx="3204365" cy="4114800"/>
        </a:xfrm>
        <a:prstGeom prst="round1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effectLst/>
              <a:latin typeface="Times New Roman"/>
              <a:ea typeface="Times New Roman"/>
            </a:rPr>
            <a:t>Власова Т. М., Пфафенродт А. Н. </a:t>
          </a:r>
          <a:r>
            <a:rPr lang="ru-RU" sz="1600" kern="1200" dirty="0" smtClean="0">
              <a:effectLst/>
              <a:latin typeface="Times New Roman"/>
              <a:ea typeface="Times New Roman"/>
            </a:rPr>
            <a:t>Фонетическая ритмика: Пособие для учителя-логопеда.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Дурова Н. В.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Фонематика. Как научить детей слышать и правильно произносить звуки. Методическое пособие.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Филичева Т.Б., Туманова Т.В. </a:t>
          </a: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Дети с ФФН. Воспитание и обучение.</a:t>
          </a: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4114800" y="3123342"/>
        <a:ext cx="4114800" cy="2403273"/>
      </dsp:txXfrm>
    </dsp:sp>
    <dsp:sp modelId="{67577793-5663-4BAA-A112-67112A6FB895}">
      <dsp:nvSpPr>
        <dsp:cNvPr id="0" name=""/>
        <dsp:cNvSpPr/>
      </dsp:nvSpPr>
      <dsp:spPr>
        <a:xfrm>
          <a:off x="2880310" y="1872212"/>
          <a:ext cx="2283565" cy="1080120"/>
        </a:xfrm>
        <a:prstGeom prst="roundRect">
          <a:avLst/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Методическое обеспечение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33037" y="1924939"/>
        <a:ext cx="2178111" cy="9746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D5221A-2BF5-4701-8BB9-1E8FEAA105BD}">
      <dsp:nvSpPr>
        <dsp:cNvPr id="0" name=""/>
        <dsp:cNvSpPr/>
      </dsp:nvSpPr>
      <dsp:spPr>
        <a:xfrm>
          <a:off x="643292" y="567450"/>
          <a:ext cx="45712" cy="45723"/>
        </a:xfrm>
        <a:prstGeom prst="rect">
          <a:avLst/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-1524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0E705-0DC6-4F1D-B5A4-862F8D17F9C1}">
      <dsp:nvSpPr>
        <dsp:cNvPr id="0" name=""/>
        <dsp:cNvSpPr/>
      </dsp:nvSpPr>
      <dsp:spPr>
        <a:xfrm>
          <a:off x="1557477" y="1699181"/>
          <a:ext cx="5967118" cy="32536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Цель: </a:t>
          </a:r>
        </a:p>
        <a:p>
          <a:pPr lvl="0" algn="ctr">
            <a:spcBef>
              <a:spcPct val="0"/>
            </a:spcBef>
          </a:pPr>
          <a:r>
            <a:rPr lang="ru-RU" sz="2000" b="1" i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Оказание  учителем-логопедом квалифицированной теоретической и практической помощи воспитателям по организации работы, направленной на профилактику и формирование фонематического слуха у детей, посещающих общеобразовательную группу и внедрение в воспитательно-образовательный процесс новых технологий по развитию фонематического слуха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1557477" y="1699181"/>
        <a:ext cx="5967118" cy="3253674"/>
      </dsp:txXfrm>
    </dsp:sp>
    <dsp:sp modelId="{F09EF4EC-7F9E-4A72-874F-EA97DE479097}">
      <dsp:nvSpPr>
        <dsp:cNvPr id="0" name=""/>
        <dsp:cNvSpPr/>
      </dsp:nvSpPr>
      <dsp:spPr>
        <a:xfrm>
          <a:off x="1350130" y="1430821"/>
          <a:ext cx="1085395" cy="108567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A7176A-FFB0-4F81-A82A-CA65796F23B8}">
      <dsp:nvSpPr>
        <dsp:cNvPr id="0" name=""/>
        <dsp:cNvSpPr/>
      </dsp:nvSpPr>
      <dsp:spPr>
        <a:xfrm rot="5400000">
          <a:off x="6414263" y="1388359"/>
          <a:ext cx="1085676" cy="10853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11957"/>
                <a:satOff val="-1341"/>
                <a:lumOff val="856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11957"/>
                <a:satOff val="-1341"/>
                <a:lumOff val="856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11957"/>
                <a:satOff val="-1341"/>
                <a:lumOff val="856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E886D6-089A-4057-B98F-2E4AAA37C106}">
      <dsp:nvSpPr>
        <dsp:cNvPr id="0" name=""/>
        <dsp:cNvSpPr/>
      </dsp:nvSpPr>
      <dsp:spPr>
        <a:xfrm rot="16200000">
          <a:off x="1439513" y="4040909"/>
          <a:ext cx="1085676" cy="1085395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23915"/>
                <a:satOff val="-2683"/>
                <a:lumOff val="1712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23915"/>
                <a:satOff val="-2683"/>
                <a:lumOff val="1712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23915"/>
                <a:satOff val="-2683"/>
                <a:lumOff val="1712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ECFEB8-859A-4D55-AC97-2E47FC9FCB42}">
      <dsp:nvSpPr>
        <dsp:cNvPr id="0" name=""/>
        <dsp:cNvSpPr/>
      </dsp:nvSpPr>
      <dsp:spPr>
        <a:xfrm rot="10800000">
          <a:off x="6414403" y="4031443"/>
          <a:ext cx="1085395" cy="1085676"/>
        </a:xfrm>
        <a:prstGeom prst="halfFrame">
          <a:avLst>
            <a:gd name="adj1" fmla="val 25770"/>
            <a:gd name="adj2" fmla="val 25770"/>
          </a:avLst>
        </a:prstGeom>
        <a:gradFill rotWithShape="0">
          <a:gsLst>
            <a:gs pos="0">
              <a:schemeClr val="accent2">
                <a:shade val="80000"/>
                <a:hueOff val="-35872"/>
                <a:satOff val="-4024"/>
                <a:lumOff val="25680"/>
                <a:alphaOff val="0"/>
                <a:shade val="51000"/>
                <a:satMod val="130000"/>
              </a:schemeClr>
            </a:gs>
            <a:gs pos="80000">
              <a:schemeClr val="accent2">
                <a:shade val="80000"/>
                <a:hueOff val="-35872"/>
                <a:satOff val="-4024"/>
                <a:lumOff val="25680"/>
                <a:alphaOff val="0"/>
                <a:shade val="93000"/>
                <a:satMod val="130000"/>
              </a:schemeClr>
            </a:gs>
            <a:gs pos="100000">
              <a:schemeClr val="accent2">
                <a:shade val="80000"/>
                <a:hueOff val="-35872"/>
                <a:satOff val="-4024"/>
                <a:lumOff val="2568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1EB23E-1C99-417F-9AD4-9E2988CCBDE0}">
      <dsp:nvSpPr>
        <dsp:cNvPr id="0" name=""/>
        <dsp:cNvSpPr/>
      </dsp:nvSpPr>
      <dsp:spPr>
        <a:xfrm>
          <a:off x="0" y="7975"/>
          <a:ext cx="6686550" cy="99216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Задачи:</a:t>
          </a:r>
          <a:endParaRPr lang="ru-RU" sz="32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433" y="56408"/>
        <a:ext cx="6589684" cy="8952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E622F0-E12A-41B6-8C6E-71B9DEA72A2E}">
      <dsp:nvSpPr>
        <dsp:cNvPr id="0" name=""/>
        <dsp:cNvSpPr/>
      </dsp:nvSpPr>
      <dsp:spPr>
        <a:xfrm rot="5400000">
          <a:off x="-194603" y="199500"/>
          <a:ext cx="1297353" cy="90814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</a:t>
          </a:r>
          <a:endParaRPr lang="ru-RU" sz="2500" kern="1200" dirty="0"/>
        </a:p>
      </dsp:txBody>
      <dsp:txXfrm rot="-5400000">
        <a:off x="1" y="458971"/>
        <a:ext cx="908147" cy="389206"/>
      </dsp:txXfrm>
    </dsp:sp>
    <dsp:sp modelId="{9BF065A1-4058-4C6B-9A4A-921AC6B9B798}">
      <dsp:nvSpPr>
        <dsp:cNvPr id="0" name=""/>
        <dsp:cNvSpPr/>
      </dsp:nvSpPr>
      <dsp:spPr>
        <a:xfrm rot="5400000">
          <a:off x="4214069" y="-3301025"/>
          <a:ext cx="843279" cy="7455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i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Развивать умение педагогов определять несформированность фонематической стороны речи у дошкольников</a:t>
          </a:r>
          <a:r>
            <a:rPr lang="ru-RU" sz="3600" b="0" i="1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600" b="0" i="1" kern="1200" dirty="0">
            <a:solidFill>
              <a:srgbClr val="822B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8147" y="46062"/>
        <a:ext cx="7413959" cy="760949"/>
      </dsp:txXfrm>
    </dsp:sp>
    <dsp:sp modelId="{FA0D5547-FCF9-4198-81B7-D363D3F972DA}">
      <dsp:nvSpPr>
        <dsp:cNvPr id="0" name=""/>
        <dsp:cNvSpPr/>
      </dsp:nvSpPr>
      <dsp:spPr>
        <a:xfrm rot="5400000">
          <a:off x="-194603" y="1505000"/>
          <a:ext cx="1297353" cy="90814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2</a:t>
          </a:r>
          <a:endParaRPr lang="ru-RU" sz="2500" kern="1200" dirty="0"/>
        </a:p>
      </dsp:txBody>
      <dsp:txXfrm rot="-5400000">
        <a:off x="1" y="1764471"/>
        <a:ext cx="908147" cy="389206"/>
      </dsp:txXfrm>
    </dsp:sp>
    <dsp:sp modelId="{C72D5EEF-FEB4-4AE0-B133-5912A195E930}">
      <dsp:nvSpPr>
        <dsp:cNvPr id="0" name=""/>
        <dsp:cNvSpPr/>
      </dsp:nvSpPr>
      <dsp:spPr>
        <a:xfrm rot="5400000">
          <a:off x="4063252" y="-2010231"/>
          <a:ext cx="1141784" cy="7455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b="1" i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Совершенствовать теоретический уровень знаний педагогов по проблеме с целью использования полученных знаний в работе с детьми</a:t>
          </a:r>
          <a:r>
            <a:rPr lang="ru-RU" sz="3600" b="0" i="1" kern="1200" dirty="0" smtClean="0">
              <a:solidFill>
                <a:srgbClr val="822B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3600" b="0" kern="1200" dirty="0">
            <a:solidFill>
              <a:srgbClr val="822B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6583" y="1202175"/>
        <a:ext cx="7399387" cy="1030310"/>
      </dsp:txXfrm>
    </dsp:sp>
    <dsp:sp modelId="{318BAD35-5851-41AA-BB7F-73573D354E3D}">
      <dsp:nvSpPr>
        <dsp:cNvPr id="0" name=""/>
        <dsp:cNvSpPr/>
      </dsp:nvSpPr>
      <dsp:spPr>
        <a:xfrm rot="5400000">
          <a:off x="-194603" y="2661248"/>
          <a:ext cx="1297353" cy="90814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3</a:t>
          </a:r>
          <a:endParaRPr lang="ru-RU" sz="2500" kern="1200" dirty="0"/>
        </a:p>
      </dsp:txBody>
      <dsp:txXfrm rot="-5400000">
        <a:off x="1" y="2920719"/>
        <a:ext cx="908147" cy="389206"/>
      </dsp:txXfrm>
    </dsp:sp>
    <dsp:sp modelId="{B9F0E8AC-3B6B-4C20-9A37-3B5A8C04EBC4}">
      <dsp:nvSpPr>
        <dsp:cNvPr id="0" name=""/>
        <dsp:cNvSpPr/>
      </dsp:nvSpPr>
      <dsp:spPr>
        <a:xfrm rot="5400000">
          <a:off x="4214069" y="-839277"/>
          <a:ext cx="843279" cy="7455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Познакомить педагогов с особенностями использования современных инновационных технологий (компьютерных  игр и программ )упражнений для формирования фонематического слуха</a:t>
          </a:r>
          <a:endParaRPr lang="ru-RU" sz="1800" b="1" i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8147" y="2507810"/>
        <a:ext cx="7413959" cy="760949"/>
      </dsp:txXfrm>
    </dsp:sp>
    <dsp:sp modelId="{0D447D5B-9B75-4A0F-A209-031BAB586033}">
      <dsp:nvSpPr>
        <dsp:cNvPr id="0" name=""/>
        <dsp:cNvSpPr/>
      </dsp:nvSpPr>
      <dsp:spPr>
        <a:xfrm rot="5400000">
          <a:off x="-194603" y="3817496"/>
          <a:ext cx="1297353" cy="908147"/>
        </a:xfrm>
        <a:prstGeom prst="chevron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6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-5400000">
        <a:off x="1" y="4076967"/>
        <a:ext cx="908147" cy="389206"/>
      </dsp:txXfrm>
    </dsp:sp>
    <dsp:sp modelId="{88678CDC-8CE8-43BE-A5B8-26B79842C815}">
      <dsp:nvSpPr>
        <dsp:cNvPr id="0" name=""/>
        <dsp:cNvSpPr/>
      </dsp:nvSpPr>
      <dsp:spPr>
        <a:xfrm rot="5400000">
          <a:off x="4214069" y="316970"/>
          <a:ext cx="843279" cy="7455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Сформировать у воспитателей умение работать с информацией (поиск источников, технология работы с информацией)</a:t>
          </a:r>
          <a:endParaRPr lang="ru-RU" sz="1800" b="1" i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908147" y="3664058"/>
        <a:ext cx="7413959" cy="760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FC9B-2F6E-491E-B10C-1A65D094222B}">
      <dsp:nvSpPr>
        <dsp:cNvPr id="0" name=""/>
        <dsp:cNvSpPr/>
      </dsp:nvSpPr>
      <dsp:spPr>
        <a:xfrm>
          <a:off x="3236231" y="2185410"/>
          <a:ext cx="2178223" cy="2135074"/>
        </a:xfrm>
        <a:prstGeom prst="ellipse">
          <a:avLst/>
        </a:prstGeom>
        <a:solidFill>
          <a:srgbClr val="CE9C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itchFamily="18" charset="0"/>
              <a:cs typeface="Times New Roman" pitchFamily="18" charset="0"/>
            </a:rPr>
            <a:t>Педагоги-ческие принципы</a:t>
          </a:r>
          <a:endParaRPr lang="ru-RU" sz="2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555224" y="2498084"/>
        <a:ext cx="1540237" cy="1509726"/>
      </dsp:txXfrm>
    </dsp:sp>
    <dsp:sp modelId="{EEEEAD7E-A8E5-42B5-9F93-96CFD350B07F}">
      <dsp:nvSpPr>
        <dsp:cNvPr id="0" name=""/>
        <dsp:cNvSpPr/>
      </dsp:nvSpPr>
      <dsp:spPr>
        <a:xfrm rot="16192807">
          <a:off x="4199510" y="1837191"/>
          <a:ext cx="246381" cy="3060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cap="none" spc="0" dirty="0">
            <a:ln w="19050">
              <a:solidFill>
                <a:srgbClr val="993300"/>
              </a:solidFill>
              <a:prstDash val="solid"/>
              <a:miter lim="800000"/>
            </a:ln>
            <a:noFill/>
            <a:effectLst>
              <a:outerShdw blurRad="25500" dist="23000" dir="7020000" algn="tl">
                <a:srgbClr val="000000">
                  <a:alpha val="50000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4236544" y="1935350"/>
        <a:ext cx="172467" cy="183607"/>
      </dsp:txXfrm>
    </dsp:sp>
    <dsp:sp modelId="{D7744B72-B631-4A1E-8810-4977DCDF9890}">
      <dsp:nvSpPr>
        <dsp:cNvPr id="0" name=""/>
        <dsp:cNvSpPr/>
      </dsp:nvSpPr>
      <dsp:spPr>
        <a:xfrm>
          <a:off x="3024330" y="72012"/>
          <a:ext cx="2592294" cy="171089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u="none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Комплексность</a:t>
          </a:r>
          <a:endParaRPr lang="en-US" sz="2000" b="1" i="1" u="none" kern="1200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u="none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работа учителя-логопеда и воспитателей</a:t>
          </a:r>
          <a:endParaRPr lang="ru-RU" sz="1600" b="1" i="1" u="none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3963" y="322566"/>
        <a:ext cx="1833028" cy="1209785"/>
      </dsp:txXfrm>
    </dsp:sp>
    <dsp:sp modelId="{0028ED7B-16E9-4FB1-BBBE-E8BE7B7D3326}">
      <dsp:nvSpPr>
        <dsp:cNvPr id="0" name=""/>
        <dsp:cNvSpPr/>
      </dsp:nvSpPr>
      <dsp:spPr>
        <a:xfrm rot="20598991">
          <a:off x="5442737" y="2696387"/>
          <a:ext cx="261133" cy="3650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44386" y="2780651"/>
        <a:ext cx="182793" cy="219056"/>
      </dsp:txXfrm>
    </dsp:sp>
    <dsp:sp modelId="{CB55E2A7-9C9A-4E12-8099-AB258157F0F9}">
      <dsp:nvSpPr>
        <dsp:cNvPr id="0" name=""/>
        <dsp:cNvSpPr/>
      </dsp:nvSpPr>
      <dsp:spPr>
        <a:xfrm>
          <a:off x="5653364" y="1584174"/>
          <a:ext cx="2771561" cy="171089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Эффективное</a:t>
          </a:r>
          <a:r>
            <a:rPr lang="ru-RU" sz="20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</a:t>
          </a:r>
          <a:r>
            <a:rPr lang="ru-RU" sz="16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роли каждого участника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эффективное применение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59250" y="1834728"/>
        <a:ext cx="1959789" cy="1209785"/>
      </dsp:txXfrm>
    </dsp:sp>
    <dsp:sp modelId="{713284AC-A7D8-4E91-B0E8-93279D75D92B}">
      <dsp:nvSpPr>
        <dsp:cNvPr id="0" name=""/>
        <dsp:cNvSpPr/>
      </dsp:nvSpPr>
      <dsp:spPr>
        <a:xfrm rot="2892499">
          <a:off x="5034185" y="4078382"/>
          <a:ext cx="354782" cy="332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050802" y="4107662"/>
        <a:ext cx="255150" cy="199264"/>
      </dsp:txXfrm>
    </dsp:sp>
    <dsp:sp modelId="{CE4D55DD-E515-4050-8E23-1B3D1FE31CB2}">
      <dsp:nvSpPr>
        <dsp:cNvPr id="0" name=""/>
        <dsp:cNvSpPr/>
      </dsp:nvSpPr>
      <dsp:spPr>
        <a:xfrm>
          <a:off x="4700454" y="4334346"/>
          <a:ext cx="2712244" cy="171089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Поэтапность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Научить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внедрить  </a:t>
          </a:r>
        </a:p>
      </dsp:txBody>
      <dsp:txXfrm>
        <a:off x="5097653" y="4584900"/>
        <a:ext cx="1917846" cy="1209785"/>
      </dsp:txXfrm>
    </dsp:sp>
    <dsp:sp modelId="{E5333E7F-812C-4BCC-B38C-4C9A9E4107D9}">
      <dsp:nvSpPr>
        <dsp:cNvPr id="0" name=""/>
        <dsp:cNvSpPr/>
      </dsp:nvSpPr>
      <dsp:spPr>
        <a:xfrm rot="7977247">
          <a:off x="3224058" y="4096093"/>
          <a:ext cx="356293" cy="296779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298909" y="4122867"/>
        <a:ext cx="267259" cy="178067"/>
      </dsp:txXfrm>
    </dsp:sp>
    <dsp:sp modelId="{6C1D303A-86E3-4079-8A8D-E883EF718F21}">
      <dsp:nvSpPr>
        <dsp:cNvPr id="0" name=""/>
        <dsp:cNvSpPr/>
      </dsp:nvSpPr>
      <dsp:spPr>
        <a:xfrm>
          <a:off x="1220005" y="4334344"/>
          <a:ext cx="2604201" cy="171089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Гумманизация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-  переоценка  имеющихся компонентов деятельности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rPr>
            <a:t>- овладение новыми</a:t>
          </a:r>
        </a:p>
      </dsp:txBody>
      <dsp:txXfrm>
        <a:off x="1601381" y="4584898"/>
        <a:ext cx="1841449" cy="1209785"/>
      </dsp:txXfrm>
    </dsp:sp>
    <dsp:sp modelId="{630CD3B4-A2A4-480F-8756-CE575C7F869E}">
      <dsp:nvSpPr>
        <dsp:cNvPr id="0" name=""/>
        <dsp:cNvSpPr/>
      </dsp:nvSpPr>
      <dsp:spPr>
        <a:xfrm rot="11826713">
          <a:off x="2975757" y="2703290"/>
          <a:ext cx="276047" cy="35331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 rot="10800000">
        <a:off x="3056738" y="2786137"/>
        <a:ext cx="193233" cy="211989"/>
      </dsp:txXfrm>
    </dsp:sp>
    <dsp:sp modelId="{574587F7-0FFF-4070-884B-744B53B5F13F}">
      <dsp:nvSpPr>
        <dsp:cNvPr id="0" name=""/>
        <dsp:cNvSpPr/>
      </dsp:nvSpPr>
      <dsp:spPr>
        <a:xfrm>
          <a:off x="288041" y="1584180"/>
          <a:ext cx="2791014" cy="1710893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 smtClean="0">
            <a:solidFill>
              <a:srgbClr val="9933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Непрерывность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Освоение новых технологий по коррекции речи детей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i="1" kern="1200" dirty="0">
            <a:solidFill>
              <a:srgbClr val="9933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96776" y="1834734"/>
        <a:ext cx="1973544" cy="120978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109392-EA61-42E3-B4CF-E2ABF72AB3AB}">
      <dsp:nvSpPr>
        <dsp:cNvPr id="0" name=""/>
        <dsp:cNvSpPr/>
      </dsp:nvSpPr>
      <dsp:spPr>
        <a:xfrm>
          <a:off x="72012" y="1440158"/>
          <a:ext cx="2586381" cy="417646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Организационно-подготовительный: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Анализ уровня речевого развития дошкольников на выходе в школу;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Приказ «Об организации инновационного проекта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«Педагогическая школа»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№424/1 от 01.09.2012г.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№768 от 02.09.2013г.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Создание творческой группы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-Разработка плана работы «Педагогической школы»;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Разработка «Положения о проекте «Педагогическая школа»»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7765" y="1515911"/>
        <a:ext cx="2434875" cy="4024959"/>
      </dsp:txXfrm>
    </dsp:sp>
    <dsp:sp modelId="{05DE83DA-3771-41F9-914D-1EB94809724C}">
      <dsp:nvSpPr>
        <dsp:cNvPr id="0" name=""/>
        <dsp:cNvSpPr/>
      </dsp:nvSpPr>
      <dsp:spPr>
        <a:xfrm>
          <a:off x="3024340" y="648046"/>
          <a:ext cx="2586381" cy="489657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Реализация проекта: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Семинары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Практикумы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Круглые столы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Взаимопосещения занятий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Устные и письменные консультации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-Организации выставок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-Деловые игы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Диспуты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Анкетирование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</a:t>
          </a: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1.09.20012г. по 28.05.2013г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00093" y="723799"/>
        <a:ext cx="2434875" cy="4745066"/>
      </dsp:txXfrm>
    </dsp:sp>
    <dsp:sp modelId="{8CE9A1BD-7382-4E4F-88A6-250ADF918B21}">
      <dsp:nvSpPr>
        <dsp:cNvPr id="0" name=""/>
        <dsp:cNvSpPr/>
      </dsp:nvSpPr>
      <dsp:spPr>
        <a:xfrm>
          <a:off x="6048182" y="288020"/>
          <a:ext cx="2586381" cy="532860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Заключительный: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Подведение итогов работы Педагогической школы;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Внесение корректив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- Определение дальнейших перспектив функционирования Педагогической школы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Май 20013г</a:t>
          </a:r>
          <a:r>
            <a:rPr lang="ru-RU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23935" y="363773"/>
        <a:ext cx="2434875" cy="5177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8573B2-E738-4B34-ADA7-7A7DBFC9B137}">
      <dsp:nvSpPr>
        <dsp:cNvPr id="0" name=""/>
        <dsp:cNvSpPr/>
      </dsp:nvSpPr>
      <dsp:spPr>
        <a:xfrm>
          <a:off x="1796" y="0"/>
          <a:ext cx="1911616" cy="60486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73105"/>
              </a:solidFill>
              <a:latin typeface="Times New Roman" pitchFamily="18" charset="0"/>
              <a:cs typeface="Times New Roman" pitchFamily="18" charset="0"/>
            </a:rPr>
            <a:t>Групповое и индивидуа-льное консультиро-вание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«Фонетико-фонематическое недоразвитиеречи»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20.10.2012г.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«Необходимость пре-одоления несовер-шенств детской речи»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19.11.2012г.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673105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796" y="2419468"/>
        <a:ext cx="1911616" cy="2419468"/>
      </dsp:txXfrm>
    </dsp:sp>
    <dsp:sp modelId="{F8BF5640-EBC0-4170-B9F9-731C4608B21C}">
      <dsp:nvSpPr>
        <dsp:cNvPr id="0" name=""/>
        <dsp:cNvSpPr/>
      </dsp:nvSpPr>
      <dsp:spPr>
        <a:xfrm>
          <a:off x="432046" y="206275"/>
          <a:ext cx="1086463" cy="1449907"/>
        </a:xfrm>
        <a:prstGeom prst="ellipse">
          <a:avLst/>
        </a:prstGeom>
        <a:blipFill dpi="0" rotWithShape="1">
          <a:blip xmlns:r="http://schemas.openxmlformats.org/officeDocument/2006/relationships"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9798" t="-1797" r="9798" b="-18203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4A63EAA1-F848-4106-B38D-3103FEB6B8FC}">
      <dsp:nvSpPr>
        <dsp:cNvPr id="0" name=""/>
        <dsp:cNvSpPr/>
      </dsp:nvSpPr>
      <dsp:spPr>
        <a:xfrm>
          <a:off x="1918058" y="0"/>
          <a:ext cx="1559001" cy="60486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731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Самообра-зование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0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интернет ресурсы,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СМИ,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изучение опыта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18058" y="2419468"/>
        <a:ext cx="1559001" cy="2419468"/>
      </dsp:txXfrm>
    </dsp:sp>
    <dsp:sp modelId="{9308484A-75C4-4108-8CAF-6CA1E5556FA6}">
      <dsp:nvSpPr>
        <dsp:cNvPr id="0" name=""/>
        <dsp:cNvSpPr/>
      </dsp:nvSpPr>
      <dsp:spPr>
        <a:xfrm>
          <a:off x="2160240" y="173292"/>
          <a:ext cx="1033413" cy="1482879"/>
        </a:xfrm>
        <a:prstGeom prst="ellipse">
          <a:avLst/>
        </a:prstGeom>
        <a:blipFill dpi="0"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4560" t="9725" r="-108" b="3192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D5E9260-C13B-44B5-8179-EC58C4E9A2E6}">
      <dsp:nvSpPr>
        <dsp:cNvPr id="0" name=""/>
        <dsp:cNvSpPr/>
      </dsp:nvSpPr>
      <dsp:spPr>
        <a:xfrm>
          <a:off x="3534493" y="0"/>
          <a:ext cx="1696209" cy="60486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731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Обзор специальной литературы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/направленной на преодоление  несформирован-ности фонематической стороны речи дошкольников/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24.10.2012г.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Пед.кабинет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34493" y="2419468"/>
        <a:ext cx="1696209" cy="2419468"/>
      </dsp:txXfrm>
    </dsp:sp>
    <dsp:sp modelId="{212D70B6-C02E-424A-8211-033DAB16FF1E}">
      <dsp:nvSpPr>
        <dsp:cNvPr id="0" name=""/>
        <dsp:cNvSpPr/>
      </dsp:nvSpPr>
      <dsp:spPr>
        <a:xfrm>
          <a:off x="3816421" y="198500"/>
          <a:ext cx="1184078" cy="1313666"/>
        </a:xfrm>
        <a:prstGeom prst="ellipse">
          <a:avLst/>
        </a:prstGeom>
        <a:blipFill>
          <a:blip xmlns:r="http://schemas.openxmlformats.org/officeDocument/2006/relationships"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40000" r="-4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C3C9C40-6351-477E-A3DF-C93401DE5666}">
      <dsp:nvSpPr>
        <dsp:cNvPr id="0" name=""/>
        <dsp:cNvSpPr/>
      </dsp:nvSpPr>
      <dsp:spPr>
        <a:xfrm>
          <a:off x="5293203" y="0"/>
          <a:ext cx="1559001" cy="60486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731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Консульта-ции в нетрадици-онной форме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Диспуты: «Слова-паронимы»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11.02.2013г.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«Фонематичес-кий слух и фонематичес-кое восприя-тие»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27.09.2012г.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93203" y="2419468"/>
        <a:ext cx="1559001" cy="2419468"/>
      </dsp:txXfrm>
    </dsp:sp>
    <dsp:sp modelId="{24AAC66C-BB71-4A62-AB07-1A9CCA4E126A}">
      <dsp:nvSpPr>
        <dsp:cNvPr id="0" name=""/>
        <dsp:cNvSpPr/>
      </dsp:nvSpPr>
      <dsp:spPr>
        <a:xfrm>
          <a:off x="5544616" y="122444"/>
          <a:ext cx="1087636" cy="1389722"/>
        </a:xfrm>
        <a:prstGeom prst="ellipse">
          <a:avLst/>
        </a:prstGeom>
        <a:blipFill>
          <a:blip xmlns:r="http://schemas.openxmlformats.org/officeDocument/2006/relationships"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3000" b="-1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FDCA40-D12E-43F2-8FDF-3CFD55BBABED}">
      <dsp:nvSpPr>
        <dsp:cNvPr id="0" name=""/>
        <dsp:cNvSpPr/>
      </dsp:nvSpPr>
      <dsp:spPr>
        <a:xfrm>
          <a:off x="6852204" y="0"/>
          <a:ext cx="1724458" cy="604867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 prst="relaxedInset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673105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Диагностика профессио-нальных умений воспитате-лей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16.09.2012г.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17.05.2013г.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Пед.кабинет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 smtClean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solidFill>
              <a:srgbClr val="673105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52204" y="2419468"/>
        <a:ext cx="1724458" cy="2419468"/>
      </dsp:txXfrm>
    </dsp:sp>
    <dsp:sp modelId="{677C793C-4DBF-4AD6-BE12-D3AE628EC63E}">
      <dsp:nvSpPr>
        <dsp:cNvPr id="0" name=""/>
        <dsp:cNvSpPr/>
      </dsp:nvSpPr>
      <dsp:spPr>
        <a:xfrm>
          <a:off x="7200802" y="165558"/>
          <a:ext cx="1152262" cy="1346598"/>
        </a:xfrm>
        <a:prstGeom prst="ellipse">
          <a:avLst/>
        </a:prstGeom>
        <a:blipFill>
          <a:blip xmlns:r="http://schemas.openxmlformats.org/officeDocument/2006/relationships"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1210F50-118A-434A-826B-B7550E847EFA}">
      <dsp:nvSpPr>
        <dsp:cNvPr id="0" name=""/>
        <dsp:cNvSpPr/>
      </dsp:nvSpPr>
      <dsp:spPr>
        <a:xfrm flipV="1">
          <a:off x="288003" y="5377495"/>
          <a:ext cx="8316799" cy="671175"/>
        </a:xfrm>
        <a:prstGeom prst="leftRightArrow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8575">
          <a:solidFill>
            <a:srgbClr val="993300"/>
          </a:solidFill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90500">
          <a:bevelT w="190500" h="381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0EDF7E-B744-4C6C-949E-4F06C4B8FA89}">
      <dsp:nvSpPr>
        <dsp:cNvPr id="0" name=""/>
        <dsp:cNvSpPr/>
      </dsp:nvSpPr>
      <dsp:spPr>
        <a:xfrm>
          <a:off x="0" y="0"/>
          <a:ext cx="8712968" cy="1316188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Видеопросмотр занятия по речевому развитию детей общеобразовательной группы и коррекционного занятия в группе компенсирующей направленности, анализ, самоанализ.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октября 2012г.  Педагогический кабинет.  Уч-логопед, воспитатели. </a:t>
          </a: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3263" y="0"/>
        <a:ext cx="6859704" cy="1316188"/>
      </dsp:txXfrm>
    </dsp:sp>
    <dsp:sp modelId="{0DC7B379-C8F8-4372-9C18-4C8A8552CA78}">
      <dsp:nvSpPr>
        <dsp:cNvPr id="0" name=""/>
        <dsp:cNvSpPr/>
      </dsp:nvSpPr>
      <dsp:spPr>
        <a:xfrm>
          <a:off x="216175" y="62857"/>
          <a:ext cx="961197" cy="119047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16A80E3-7152-4B82-A173-F8AB371BD2A1}">
      <dsp:nvSpPr>
        <dsp:cNvPr id="0" name=""/>
        <dsp:cNvSpPr/>
      </dsp:nvSpPr>
      <dsp:spPr>
        <a:xfrm>
          <a:off x="0" y="1426858"/>
          <a:ext cx="8712968" cy="11067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Посещение индивидуального  и подгруппового занятия учителя-логопеда  по формированию фонетико-фонематического слуха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 декабря 2012г.  Кабинет учителя-логопеда.  Учитель-логопед. </a:t>
          </a: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3263" y="1426858"/>
        <a:ext cx="6859704" cy="1106701"/>
      </dsp:txXfrm>
    </dsp:sp>
    <dsp:sp modelId="{D6DD9FC3-67EA-4313-A73E-83A8B2667F32}">
      <dsp:nvSpPr>
        <dsp:cNvPr id="0" name=""/>
        <dsp:cNvSpPr/>
      </dsp:nvSpPr>
      <dsp:spPr>
        <a:xfrm>
          <a:off x="144014" y="1459515"/>
          <a:ext cx="1101092" cy="947522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4E9CA4-45ED-419B-9CF2-78A19801060A}">
      <dsp:nvSpPr>
        <dsp:cNvPr id="0" name=""/>
        <dsp:cNvSpPr/>
      </dsp:nvSpPr>
      <dsp:spPr>
        <a:xfrm>
          <a:off x="0" y="2644229"/>
          <a:ext cx="8712968" cy="11067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Отработка элементов здоровье сберегающих технологий, способствующих формированию фонематического слуха детей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19 января 2013г. Семинар-практикум «Су-джок терапия»  физ. зал.</a:t>
          </a:r>
          <a:endParaRPr lang="ru-RU" sz="1600" b="1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3263" y="2644229"/>
        <a:ext cx="6859704" cy="1106701"/>
      </dsp:txXfrm>
    </dsp:sp>
    <dsp:sp modelId="{AB1E0D13-AED0-4AA1-B55A-D2959E33C084}">
      <dsp:nvSpPr>
        <dsp:cNvPr id="0" name=""/>
        <dsp:cNvSpPr/>
      </dsp:nvSpPr>
      <dsp:spPr>
        <a:xfrm>
          <a:off x="73796" y="2759751"/>
          <a:ext cx="1079989" cy="80098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43000" b="-43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7F196E1-5D5B-42F3-9931-B36CB6217D7E}">
      <dsp:nvSpPr>
        <dsp:cNvPr id="0" name=""/>
        <dsp:cNvSpPr/>
      </dsp:nvSpPr>
      <dsp:spPr>
        <a:xfrm>
          <a:off x="0" y="3842012"/>
          <a:ext cx="8712968" cy="11067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Организации мини-библиотеки: «Коррекционная работа по речевому развитию дошкольника» 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 20 марта 2013 г.  Пед.какбинет.  Воспитатели,  учитель-логопед</a:t>
          </a:r>
        </a:p>
      </dsp:txBody>
      <dsp:txXfrm>
        <a:off x="1853263" y="3842012"/>
        <a:ext cx="6859704" cy="1106701"/>
      </dsp:txXfrm>
    </dsp:sp>
    <dsp:sp modelId="{22E8ACA4-59E0-471A-8CAB-B630EEF8E157}">
      <dsp:nvSpPr>
        <dsp:cNvPr id="0" name=""/>
        <dsp:cNvSpPr/>
      </dsp:nvSpPr>
      <dsp:spPr>
        <a:xfrm>
          <a:off x="144171" y="4043352"/>
          <a:ext cx="1082063" cy="74319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A6BBC09-BD00-455C-839B-D3EB148228AA}">
      <dsp:nvSpPr>
        <dsp:cNvPr id="0" name=""/>
        <dsp:cNvSpPr/>
      </dsp:nvSpPr>
      <dsp:spPr>
        <a:xfrm>
          <a:off x="0" y="5069011"/>
          <a:ext cx="8712968" cy="1106701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Выставка игр и упражнений, направленных, на формирование фонематического слуха детей «Слышим, слушаем, играем»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16 апреля 2013г.   Кабинет учителя-логопеда.  Воспитатели. Уч.-лог.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 smtClean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i="1" kern="1200" dirty="0">
            <a:solidFill>
              <a:schemeClr val="accent6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53263" y="5069011"/>
        <a:ext cx="6859704" cy="1106701"/>
      </dsp:txXfrm>
    </dsp:sp>
    <dsp:sp modelId="{2D91947E-4477-4D75-BBD8-E7C004EB0CDB}">
      <dsp:nvSpPr>
        <dsp:cNvPr id="0" name=""/>
        <dsp:cNvSpPr/>
      </dsp:nvSpPr>
      <dsp:spPr>
        <a:xfrm>
          <a:off x="144171" y="5258757"/>
          <a:ext cx="1104577" cy="74712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2804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6506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5656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041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5910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3519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67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57101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5662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827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90229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77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873516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86829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450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1976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4301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860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4456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8659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58671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959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750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505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65513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3246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920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636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6032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5907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7128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2941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762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827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5086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5044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827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0004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225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6627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2898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66190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83339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451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956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86211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23015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583130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12905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31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28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656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623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929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2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512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724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312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4602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14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5143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163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9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649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012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733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7388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95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0953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982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7493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71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743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0918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4682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0361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594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72616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391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5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122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619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8801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68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700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807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945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85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33865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6316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6897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945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53718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757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217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3161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5106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10232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4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288026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93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7076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278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751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238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366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491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7171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502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3938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3009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99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28309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61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82977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27389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7811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90455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5648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21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16174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360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215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91396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783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2636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07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6224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3943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1772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DCA88-1125-4B58-BC5D-8CD172D7E9F0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69E72-1541-4C87-BD32-44EF3B941F38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56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9975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C16A5-01D0-47E4-80E3-D0E08DC2564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1D86C-CF89-46A9-B635-A02118F1DCA1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9510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A0EDB-2EC1-4B2C-A9A2-55AE4CC85BDC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9F92-145A-4481-9470-DC4B504FA42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1366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CE50-47DA-4AF5-A49B-5105848D191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33AAF-2325-4F06-AB2F-3DC0EC5E29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75455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C5CCA-A77D-4184-857B-14853366388A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FEE96-B019-4C87-A352-8117CAD6AF8C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62633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E9A58-A140-4E76-91D4-E38479A5D9D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ABE84-E40F-4895-AB0E-C4D66E230A1E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8940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4B4B8-1755-45D7-BC3E-99F8D256F862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82F9-84E3-43E2-9FF4-49EE3C0A128A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72218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03E99-D3C8-49B1-B16B-41711B896393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08F5B-5A68-4F37-8A6F-F9DBF86C1D6D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378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E5394-C0A8-4F44-96E2-4ED84B628DA7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895B1-8870-4D89-A466-16A0241E3E8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2319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81B15-B3E3-4A0D-9CE3-21B77F3D311B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7BDF7-5018-4AF3-99B9-BA4644084919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9912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C759B-142B-464B-930C-243625F6AA48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C311C-E294-42C3-ADF4-88795FD662F7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9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/>
              <a:pPr>
                <a:defRPr/>
              </a:pPr>
              <a:t>05/11/2014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853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976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82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866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91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803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877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234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36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5C5BFC-6302-4A0B-B983-5CA02BE90886}" type="datetimeFigureOut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05/11/2014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E9134F-2FDF-4B11-AD5F-BCBE4742AF10}" type="slidenum">
              <a:rPr lang="fr-F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16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4.xml"/><Relationship Id="rId4" Type="http://schemas.openxmlformats.org/officeDocument/2006/relationships/chart" Target="../charts/char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3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971600" y="1124744"/>
            <a:ext cx="7772400" cy="3096344"/>
          </a:xfrm>
        </p:spPr>
        <p:txBody>
          <a:bodyPr/>
          <a:lstStyle/>
          <a:p>
            <a:pPr eaLnBrk="1" hangingPunct="1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работы педагогов ДОУ по преодолению несформированности фонематической стороны речи  дошкольников через инновационные формы работы «Педагогическая школа»</a:t>
            </a: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11560" y="260648"/>
            <a:ext cx="6616824" cy="576064"/>
          </a:xfrm>
        </p:spPr>
        <p:txBody>
          <a:bodyPr/>
          <a:lstStyle/>
          <a:p>
            <a:pPr eaLnBrk="1" hangingPunct="1"/>
            <a:r>
              <a:rPr lang="ru-RU" sz="18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МБДОУ детский сад комбинированного вида №3 «</a:t>
            </a:r>
            <a:r>
              <a:rPr lang="ru-RU" sz="1800" b="1" i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Ручеёк</a:t>
            </a:r>
            <a:r>
              <a:rPr lang="ru-RU" sz="1800" b="1" i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eaLnBrk="1" hangingPunct="1"/>
            <a:endParaRPr lang="fr-FR" sz="3600" dirty="0" smtClean="0">
              <a:solidFill>
                <a:srgbClr val="C48840"/>
              </a:solidFill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 bwMode="auto">
          <a:xfrm>
            <a:off x="2915816" y="4578714"/>
            <a:ext cx="5972200" cy="1980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 учитель-логопед</a:t>
            </a:r>
          </a:p>
          <a:p>
            <a:pPr algn="r" eaLnBrk="1" hangingPunct="1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Е.С. Крошкина</a:t>
            </a:r>
          </a:p>
          <a:p>
            <a:pPr algn="r" eaLnBrk="1" hangingPunct="1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 квалификационная категория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1433586" y="6159763"/>
            <a:ext cx="6764288" cy="79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sz="1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округ город Выкса, 2013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025187"/>
              </p:ext>
            </p:extLst>
          </p:nvPr>
        </p:nvGraphicFramePr>
        <p:xfrm>
          <a:off x="503548" y="1196752"/>
          <a:ext cx="41044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1204262"/>
              </p:ext>
            </p:extLst>
          </p:nvPr>
        </p:nvGraphicFramePr>
        <p:xfrm>
          <a:off x="4716016" y="1196752"/>
          <a:ext cx="410445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260648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Анализ уровня профессиональной компетентности педагогов по развитию фонетической стороны речи детей  дошкольного возраста. Сентябрь 2012 года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20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исследовательской работы</a:t>
            </a:r>
            <a:endParaRPr lang="fr-FR" sz="32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727728"/>
              </p:ext>
            </p:extLst>
          </p:nvPr>
        </p:nvGraphicFramePr>
        <p:xfrm>
          <a:off x="179512" y="1052736"/>
          <a:ext cx="864096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Выгнутая вверх стрелка 1"/>
          <p:cNvSpPr/>
          <p:nvPr/>
        </p:nvSpPr>
        <p:spPr>
          <a:xfrm>
            <a:off x="2195736" y="1916832"/>
            <a:ext cx="1584176" cy="576064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>
            <a:off x="5220072" y="1268760"/>
            <a:ext cx="1584176" cy="576064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70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293865"/>
              </p:ext>
            </p:extLst>
          </p:nvPr>
        </p:nvGraphicFramePr>
        <p:xfrm>
          <a:off x="323528" y="260648"/>
          <a:ext cx="8640960" cy="6048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19672" y="5759685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b="1" dirty="0">
                <a:solidFill>
                  <a:srgbClr val="822B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Теоретическая база уровня знаний педагогов</a:t>
            </a:r>
          </a:p>
        </p:txBody>
      </p:sp>
    </p:spTree>
    <p:extLst>
      <p:ext uri="{BB962C8B-B14F-4D97-AF65-F5344CB8AC3E}">
        <p14:creationId xmlns:p14="http://schemas.microsoft.com/office/powerpoint/2010/main" val="30476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306786"/>
              </p:ext>
            </p:extLst>
          </p:nvPr>
        </p:nvGraphicFramePr>
        <p:xfrm>
          <a:off x="323528" y="593206"/>
          <a:ext cx="8712968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99592" y="131541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Практическая база повышения уровня базы педагогов</a:t>
            </a:r>
            <a:endParaRPr lang="ru-RU" sz="24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9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Единое коррекционно-образовательное пространство для ребенка с речевыми нарушениями</a:t>
            </a:r>
            <a:endParaRPr lang="ru-RU" sz="2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5385704"/>
              </p:ext>
            </p:extLst>
          </p:nvPr>
        </p:nvGraphicFramePr>
        <p:xfrm>
          <a:off x="457200" y="1484784"/>
          <a:ext cx="84352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04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0880" cy="1080120"/>
          </a:xfrm>
        </p:spPr>
        <p:txBody>
          <a:bodyPr/>
          <a:lstStyle/>
          <a:p>
            <a:pPr lvl="0" eaLnBrk="1" hangingPunct="1"/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2800" b="1" i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формы  работы с детьми</a:t>
            </a:r>
            <a:r>
              <a:rPr lang="ru-RU" sz="32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550051"/>
              </p:ext>
            </p:extLst>
          </p:nvPr>
        </p:nvGraphicFramePr>
        <p:xfrm>
          <a:off x="457200" y="90872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654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920880" cy="1080120"/>
          </a:xfrm>
        </p:spPr>
        <p:txBody>
          <a:bodyPr/>
          <a:lstStyle/>
          <a:p>
            <a:pPr lvl="0" eaLnBrk="1" hangingPunct="1"/>
            <a: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/>
            </a:r>
            <a:br>
              <a:rPr lang="ru-RU" sz="2800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99FF"/>
                    </a:gs>
                    <a:gs pos="100000">
                      <a:srgbClr val="6699FF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</a:br>
            <a:r>
              <a:rPr lang="ru-RU" sz="2800" b="1" i="1" kern="10" dirty="0" smtClean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Нетрадиционные формы  работы с детьми</a:t>
            </a:r>
            <a:r>
              <a:rPr lang="ru-RU" sz="32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457208"/>
              </p:ext>
            </p:extLst>
          </p:nvPr>
        </p:nvGraphicFramePr>
        <p:xfrm>
          <a:off x="457200" y="908720"/>
          <a:ext cx="82296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183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061374"/>
              </p:ext>
            </p:extLst>
          </p:nvPr>
        </p:nvGraphicFramePr>
        <p:xfrm>
          <a:off x="251520" y="836712"/>
          <a:ext cx="880566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792088"/>
          </a:xfrm>
        </p:spPr>
        <p:txBody>
          <a:bodyPr/>
          <a:lstStyle/>
          <a:p>
            <a:r>
              <a:rPr lang="ru-RU" sz="2800" b="1" dirty="0" smtClean="0">
                <a:solidFill>
                  <a:srgbClr val="99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Приемы Су-Джок терапии</a:t>
            </a:r>
            <a:endParaRPr lang="ru-RU" sz="2800" b="1" dirty="0">
              <a:solidFill>
                <a:srgbClr val="99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000250" y="274638"/>
            <a:ext cx="6686550" cy="1143000"/>
          </a:xfrm>
        </p:spPr>
        <p:txBody>
          <a:bodyPr/>
          <a:lstStyle/>
          <a:p>
            <a:pPr algn="l" eaLnBrk="1" hangingPunct="1"/>
            <a:r>
              <a:rPr lang="ru-RU" sz="36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Итоги реализации проекта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96385065"/>
              </p:ext>
            </p:extLst>
          </p:nvPr>
        </p:nvGraphicFramePr>
        <p:xfrm>
          <a:off x="539552" y="1556792"/>
          <a:ext cx="7872413" cy="467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3370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60648"/>
            <a:ext cx="86409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Анализ уровня профессиональной компетентности педагогов по развитию фонетической стороны речи  детей дошкольного возраста. </a:t>
            </a:r>
          </a:p>
          <a:p>
            <a:pPr algn="ctr"/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Сентябрь 2012г.  - Май 2013 г.</a:t>
            </a:r>
            <a:endParaRPr lang="ru-RU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57991179"/>
              </p:ext>
            </p:extLst>
          </p:nvPr>
        </p:nvGraphicFramePr>
        <p:xfrm>
          <a:off x="4650432" y="1628800"/>
          <a:ext cx="417004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531827175"/>
              </p:ext>
            </p:extLst>
          </p:nvPr>
        </p:nvGraphicFramePr>
        <p:xfrm>
          <a:off x="160365" y="2276872"/>
          <a:ext cx="4067944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03648" y="1556792"/>
            <a:ext cx="1191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Сентябрь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5156" y="1400177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Май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05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7"/>
            <a:ext cx="8632564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31640" y="1484784"/>
            <a:ext cx="6984776" cy="3912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ru-RU" sz="2400" b="1" i="1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«Чем богаче и правильнее речь ребёнка, тем легче ему высказывать свои мысли, тем шире его возможности в познании действительности, содержательнее и полноценнее взаимоотношения с детьми и взрослыми</a:t>
            </a:r>
            <a:r>
              <a:rPr lang="ru-RU" sz="2400" b="1" i="1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».</a:t>
            </a:r>
          </a:p>
          <a:p>
            <a:pPr lvl="0" defTabSz="449263">
              <a:lnSpc>
                <a:spcPct val="130000"/>
              </a:lnSpc>
              <a:spcBef>
                <a:spcPts val="0"/>
              </a:spcBef>
              <a:buSzPct val="100000"/>
            </a:pPr>
            <a:endParaRPr lang="ru-RU" sz="2400" b="1" i="1" dirty="0">
              <a:solidFill>
                <a:srgbClr val="993300"/>
              </a:solidFill>
              <a:latin typeface="Times New Roman" pitchFamily="16" charset="0"/>
              <a:cs typeface="Times New Roman" pitchFamily="16" charset="0"/>
            </a:endParaRPr>
          </a:p>
          <a:p>
            <a:pPr lvl="0" algn="r" defTabSz="449263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ru-RU" sz="2400" b="1" i="1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М.Ф. Фомичёва</a:t>
            </a:r>
          </a:p>
          <a:p>
            <a:pPr lvl="0" defTabSz="449263">
              <a:spcBef>
                <a:spcPts val="700"/>
              </a:spcBef>
              <a:buSzPct val="100000"/>
            </a:pPr>
            <a:endParaRPr lang="ru-RU" sz="2400" b="1" i="1" dirty="0">
              <a:solidFill>
                <a:srgbClr val="9933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282665"/>
              </p:ext>
            </p:extLst>
          </p:nvPr>
        </p:nvGraphicFramePr>
        <p:xfrm>
          <a:off x="323528" y="1412776"/>
          <a:ext cx="8496944" cy="4844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11560" y="476672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Диаграмма результатов логопедического обследования детей подготовительных к школе групп (сентябрь </a:t>
            </a:r>
            <a:r>
              <a:rPr lang="ru-RU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2012г.-май 2013г.)</a:t>
            </a:r>
            <a:endParaRPr lang="ru-RU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789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533324"/>
              </p:ext>
            </p:extLst>
          </p:nvPr>
        </p:nvGraphicFramePr>
        <p:xfrm>
          <a:off x="107504" y="260648"/>
          <a:ext cx="8964488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5805264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822B00"/>
                </a:solidFill>
                <a:latin typeface="Times New Roman" pitchFamily="18" charset="0"/>
                <a:cs typeface="Times New Roman" pitchFamily="18" charset="0"/>
              </a:rPr>
              <a:t>Практический материал</a:t>
            </a:r>
            <a:endParaRPr lang="ru-RU" sz="2000" b="1" dirty="0">
              <a:solidFill>
                <a:srgbClr val="822B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7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620687"/>
            <a:ext cx="8632564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6666" y="2302996"/>
            <a:ext cx="6984776" cy="1631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49263">
              <a:lnSpc>
                <a:spcPct val="130000"/>
              </a:lnSpc>
              <a:spcBef>
                <a:spcPts val="0"/>
              </a:spcBef>
              <a:buSzPct val="100000"/>
            </a:pPr>
            <a:r>
              <a:rPr lang="ru-RU" sz="5400" b="1" i="1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Спасибо за внимание!</a:t>
            </a:r>
          </a:p>
          <a:p>
            <a:pPr defTabSz="449263">
              <a:spcBef>
                <a:spcPts val="700"/>
              </a:spcBef>
              <a:buSzPct val="100000"/>
            </a:pPr>
            <a:endParaRPr lang="ru-RU" sz="2400" b="1" i="1" dirty="0">
              <a:solidFill>
                <a:srgbClr val="9933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2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4823126"/>
              </p:ext>
            </p:extLst>
          </p:nvPr>
        </p:nvGraphicFramePr>
        <p:xfrm>
          <a:off x="251520" y="404664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088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Нормативная база методической разработки</a:t>
            </a:r>
            <a:endParaRPr lang="fr-FR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196752"/>
            <a:ext cx="8640960" cy="50894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63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ru-RU" sz="1600" b="1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1</a:t>
            </a:r>
            <a: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. Конституция РФ (принята всенародным голосованием 12.12.1993, в ред. от 30.12.2008)</a:t>
            </a:r>
            <a:b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2</a:t>
            </a:r>
            <a: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. Конвенция о правах ребенка. Принята резолюцией 44/25 Генеральной Ассамблеи ООН от 20 ноября 1989 года</a:t>
            </a:r>
            <a:b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3</a:t>
            </a:r>
            <a: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. ФЗ "ОБ ОСНОВНЫХ ГАРАНТИЯХ ПРАВ 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РЕБЕНКА В </a:t>
            </a:r>
            <a: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РОССИЙСКОЙ ФЕДЕРАЦИИ" от 24 июля 1998 г. № 124-ФЗ</a:t>
            </a:r>
            <a:b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4. 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Основная общеобразовательная программа МБДОУ детский сад комбинированного вида №3 «Ручеек»</a:t>
            </a:r>
            <a: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/>
            </a:r>
            <a:b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5</a:t>
            </a:r>
            <a: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. Закон «Об образовании»</a:t>
            </a:r>
          </a:p>
          <a:p>
            <a:pPr defTabSz="449263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ru-RU" sz="1600" b="1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6</a:t>
            </a:r>
            <a:r>
              <a:rPr lang="ru-RU" sz="1600" dirty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. Порядок организации и осуществления образовательной деятельности по основным общеобразовательным программам- образовательным программам дошкольного образования (утв. Приказом Министерства образования и науки РФ от 30 августа 2013г. №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1014</a:t>
            </a:r>
          </a:p>
          <a:p>
            <a:pPr defTabSz="449263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ru-RU" sz="1600" b="1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7. 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Об интегрированном воспитании и обучении детей с отклонениями в развитии в дошкольных образовательных учреждениях (Письмо Министерства образования РФ от 16 января 2002 г. N 03-51-5 ин/23-03)</a:t>
            </a:r>
            <a:br>
              <a:rPr lang="ru-RU" sz="1600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</a:br>
            <a:r>
              <a:rPr lang="ru-RU" sz="1600" b="1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8</a:t>
            </a:r>
            <a:r>
              <a:rPr lang="ru-RU" sz="1600" dirty="0" smtClean="0">
                <a:solidFill>
                  <a:srgbClr val="993300"/>
                </a:solidFill>
                <a:latin typeface="Times New Roman" pitchFamily="16" charset="0"/>
                <a:cs typeface="Times New Roman" pitchFamily="16" charset="0"/>
              </a:rPr>
              <a:t>. Приказ Министерства образования и науки Российской Федерации (Минобрнауки России) от 24 марта 2010 г. № 209 "О порядке аттестации педагогических работников государственных и муниципальных образовательных учреждений».</a:t>
            </a:r>
            <a:endParaRPr lang="ru-RU" sz="1600" dirty="0">
              <a:solidFill>
                <a:srgbClr val="993300"/>
              </a:solidFill>
              <a:latin typeface="Times New Roman" pitchFamily="16" charset="0"/>
              <a:cs typeface="Times New Roman" pitchFamily="1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9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9545109"/>
              </p:ext>
            </p:extLst>
          </p:nvPr>
        </p:nvGraphicFramePr>
        <p:xfrm>
          <a:off x="395536" y="692696"/>
          <a:ext cx="822960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066077810"/>
              </p:ext>
            </p:extLst>
          </p:nvPr>
        </p:nvGraphicFramePr>
        <p:xfrm>
          <a:off x="683568" y="692696"/>
          <a:ext cx="828092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374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774289158"/>
              </p:ext>
            </p:extLst>
          </p:nvPr>
        </p:nvGraphicFramePr>
        <p:xfrm>
          <a:off x="1475656" y="188640"/>
          <a:ext cx="6686550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Объект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5244569"/>
              </p:ext>
            </p:extLst>
          </p:nvPr>
        </p:nvGraphicFramePr>
        <p:xfrm>
          <a:off x="323528" y="1600200"/>
          <a:ext cx="836327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990314"/>
              </p:ext>
            </p:extLst>
          </p:nvPr>
        </p:nvGraphicFramePr>
        <p:xfrm>
          <a:off x="251520" y="332656"/>
          <a:ext cx="8640960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967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417091"/>
              </p:ext>
            </p:extLst>
          </p:nvPr>
        </p:nvGraphicFramePr>
        <p:xfrm>
          <a:off x="215516" y="1052736"/>
          <a:ext cx="8784976" cy="5466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11560" y="33265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Диаграмма результатов логопедического обследования детей подготовительных к школе групп (сентябрь </a:t>
            </a:r>
            <a:r>
              <a:rPr lang="ru-RU" sz="2000" b="1" dirty="0" smtClean="0">
                <a:solidFill>
                  <a:srgbClr val="993300"/>
                </a:solidFill>
                <a:latin typeface="Times New Roman" pitchFamily="18" charset="0"/>
                <a:cs typeface="Times New Roman" pitchFamily="18" charset="0"/>
              </a:rPr>
              <a:t>2012г.)</a:t>
            </a:r>
            <a:endParaRPr lang="ru-RU" sz="2000" b="1" dirty="0">
              <a:solidFill>
                <a:srgbClr val="9933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3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0_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1258</Words>
  <Application>Microsoft Office PowerPoint</Application>
  <PresentationFormat>Экран (4:3)</PresentationFormat>
  <Paragraphs>274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22</vt:i4>
      </vt:variant>
    </vt:vector>
  </HeadingPairs>
  <TitlesOfParts>
    <vt:vector size="35" baseType="lpstr">
      <vt:lpstr>Thème Office</vt:lpstr>
      <vt:lpstr>4_Thème Office</vt:lpstr>
      <vt:lpstr>6_Thème Office</vt:lpstr>
      <vt:lpstr>2_Thème Office</vt:lpstr>
      <vt:lpstr>7_Thème Office</vt:lpstr>
      <vt:lpstr>8_Thème Office</vt:lpstr>
      <vt:lpstr>1_Thème Office</vt:lpstr>
      <vt:lpstr>9_Thème Office</vt:lpstr>
      <vt:lpstr>10_Thème Office</vt:lpstr>
      <vt:lpstr>5_Thème Office</vt:lpstr>
      <vt:lpstr>3_Thème Office</vt:lpstr>
      <vt:lpstr>11_Thème Office</vt:lpstr>
      <vt:lpstr>12_Thème Office</vt:lpstr>
      <vt:lpstr>«Совершенствование работы педагогов ДОУ по преодолению несформированности фонематической стороны речи  дошкольников через инновационные формы работы «Педагогическая школа»</vt:lpstr>
      <vt:lpstr>Презентация PowerPoint</vt:lpstr>
      <vt:lpstr>Презентация PowerPoint</vt:lpstr>
      <vt:lpstr>Нормативная база методической разработки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Этапы исследовательской работы</vt:lpstr>
      <vt:lpstr>Презентация PowerPoint</vt:lpstr>
      <vt:lpstr>Презентация PowerPoint</vt:lpstr>
      <vt:lpstr>Единое коррекционно-образовательное пространство для ребенка с речевыми нарушениями</vt:lpstr>
      <vt:lpstr> Нетрадиционные формы  работы с детьми </vt:lpstr>
      <vt:lpstr> Нетрадиционные формы  работы с детьми </vt:lpstr>
      <vt:lpstr>Приемы Су-Джок терапии</vt:lpstr>
      <vt:lpstr>Итоги реализации проекта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Eric</dc:creator>
  <cp:lastModifiedBy>Пользователь</cp:lastModifiedBy>
  <cp:revision>131</cp:revision>
  <dcterms:created xsi:type="dcterms:W3CDTF">2008-06-02T00:09:50Z</dcterms:created>
  <dcterms:modified xsi:type="dcterms:W3CDTF">2014-11-05T12:54:27Z</dcterms:modified>
</cp:coreProperties>
</file>