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B2D2F5-A8EF-405A-A779-7C615A672D85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93760D-0D7F-412B-927F-63FEB894AAB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 лексической теме «Осень»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гимнастика: «Прогулка по осеннему лесу»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Упражнение «Почистим зубки»</a:t>
            </a:r>
            <a:br>
              <a:rPr lang="ru-RU" sz="2800" dirty="0" smtClean="0"/>
            </a:br>
            <a:r>
              <a:rPr lang="ru-RU" sz="2800" dirty="0" smtClean="0"/>
              <a:t>описание: рот приоткрыт, имитация чистки верхних и нижних зудов изнутри (по 3 раза)</a:t>
            </a:r>
            <a:endParaRPr lang="ru-RU" sz="2800" dirty="0"/>
          </a:p>
        </p:txBody>
      </p:sp>
      <p:pic>
        <p:nvPicPr>
          <p:cNvPr id="22530" name="Picture 2" descr="Как правильно чистить зубы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123730" cy="396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Упражнение «Медведь зевает»</a:t>
            </a:r>
            <a:br>
              <a:rPr lang="ru-RU" sz="2800" dirty="0" smtClean="0"/>
            </a:br>
            <a:r>
              <a:rPr lang="ru-RU" sz="2800" dirty="0" smtClean="0"/>
              <a:t>описание: широко открыть рот, держать 5 сек., закрыть (3-5 раз)</a:t>
            </a:r>
            <a:endParaRPr lang="ru-RU" sz="2800" dirty="0"/>
          </a:p>
        </p:txBody>
      </p:sp>
      <p:pic>
        <p:nvPicPr>
          <p:cNvPr id="1026" name="Picture 2" descr="Обои на kards.qip.ru - Фоновые рисунки с тегом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«Брусничка вкусная»</a:t>
            </a:r>
            <a:br>
              <a:rPr lang="ru-RU" dirty="0" smtClean="0"/>
            </a:br>
            <a:r>
              <a:rPr lang="ru-RU" dirty="0" smtClean="0"/>
              <a:t>описание: имитация жевания</a:t>
            </a:r>
            <a:endParaRPr lang="ru-RU" dirty="0"/>
          </a:p>
        </p:txBody>
      </p:sp>
      <p:pic>
        <p:nvPicPr>
          <p:cNvPr id="15362" name="Picture 2" descr="Материалы за 29.04.2014 &quot; Новости Укра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162675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Упражнение «Радость от прогулки»</a:t>
            </a:r>
            <a:br>
              <a:rPr lang="ru-RU" sz="2800" dirty="0" smtClean="0"/>
            </a:br>
            <a:r>
              <a:rPr lang="ru-RU" sz="2800" dirty="0" smtClean="0"/>
              <a:t>описание: губы в улыбке, удерживать 5 сек., расслабить губы (3-5 раз)</a:t>
            </a:r>
            <a:endParaRPr lang="ru-RU" sz="2800" dirty="0"/>
          </a:p>
        </p:txBody>
      </p:sp>
      <p:pic>
        <p:nvPicPr>
          <p:cNvPr id="16386" name="Picture 2" descr="Все на осенний пикник! - lady.tochka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960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Упражнение «Хомячок-толстячок прячет запасы»</a:t>
            </a:r>
            <a:br>
              <a:rPr lang="ru-RU" sz="2800" dirty="0" smtClean="0"/>
            </a:br>
            <a:r>
              <a:rPr lang="ru-RU" sz="2800" dirty="0" smtClean="0"/>
              <a:t>описание: надуть щеки, удерживать 5 сек.,  </a:t>
            </a:r>
            <a:br>
              <a:rPr lang="ru-RU" sz="2800" dirty="0" smtClean="0"/>
            </a:br>
            <a:r>
              <a:rPr lang="ru-RU" sz="2800" dirty="0" smtClean="0"/>
              <a:t>расслабить (3-5 раз)</a:t>
            </a:r>
            <a:endParaRPr lang="ru-RU" sz="2800" dirty="0"/>
          </a:p>
        </p:txBody>
      </p:sp>
      <p:pic>
        <p:nvPicPr>
          <p:cNvPr id="17410" name="Picture 2" descr="Школа &quot;Hamst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204030" cy="5041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Упражнение: «Белочка грызет орешки»</a:t>
            </a:r>
            <a:br>
              <a:rPr lang="ru-RU" sz="2800" dirty="0" smtClean="0"/>
            </a:br>
            <a:r>
              <a:rPr lang="ru-RU" sz="2800" dirty="0" smtClean="0"/>
              <a:t>описание: «оскалить» зубы, постучать – 5сек.(3-5 раз)</a:t>
            </a:r>
            <a:endParaRPr lang="ru-RU" sz="2800" dirty="0"/>
          </a:p>
        </p:txBody>
      </p:sp>
      <p:pic>
        <p:nvPicPr>
          <p:cNvPr id="18434" name="Picture 2" descr="Как нарисовать морду белку Сайт о рисов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Упражнение: Пролезаем через бурелом»</a:t>
            </a:r>
            <a:br>
              <a:rPr lang="ru-RU" sz="2800" dirty="0" smtClean="0"/>
            </a:br>
            <a:r>
              <a:rPr lang="ru-RU" sz="2800" dirty="0" smtClean="0"/>
              <a:t>описание: язык с силой пролезает через сомкнутые зубы ( на сопротивление) 3- 5 раз</a:t>
            </a:r>
            <a:endParaRPr lang="ru-RU" sz="2800" dirty="0"/>
          </a:p>
        </p:txBody>
      </p:sp>
      <p:pic>
        <p:nvPicPr>
          <p:cNvPr id="19460" name="Picture 4" descr="Фотография Бурелом, автор Michael Mendele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72808" cy="4868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Упражнение: «Мелькает беличий хвостик»</a:t>
            </a:r>
            <a:br>
              <a:rPr lang="ru-RU" sz="2800" dirty="0" smtClean="0"/>
            </a:br>
            <a:r>
              <a:rPr lang="ru-RU" sz="2800" dirty="0" smtClean="0"/>
              <a:t>описание: «острый» язычок отклоняется </a:t>
            </a:r>
            <a:r>
              <a:rPr lang="ru-RU" sz="2800" dirty="0" err="1" smtClean="0"/>
              <a:t>влево-вправо</a:t>
            </a:r>
            <a:r>
              <a:rPr lang="ru-RU" sz="2800" dirty="0" smtClean="0"/>
              <a:t> (5 раз в каждую сторону)</a:t>
            </a:r>
            <a:endParaRPr lang="ru-RU" sz="2800" dirty="0"/>
          </a:p>
        </p:txBody>
      </p:sp>
      <p:pic>
        <p:nvPicPr>
          <p:cNvPr id="20482" name="Picture 2" descr="хвост - М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9170"/>
            <a:ext cx="5112568" cy="5027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Упражнение «Вкусная брусника»</a:t>
            </a:r>
            <a:br>
              <a:rPr lang="ru-RU" sz="2800" dirty="0" smtClean="0"/>
            </a:br>
            <a:r>
              <a:rPr lang="ru-RU" sz="2800" dirty="0" smtClean="0"/>
              <a:t>описание: облизывать  верхнюю губу, язык ковшиком (5раз) </a:t>
            </a:r>
            <a:endParaRPr lang="ru-RU" sz="2800" dirty="0"/>
          </a:p>
        </p:txBody>
      </p:sp>
      <p:pic>
        <p:nvPicPr>
          <p:cNvPr id="21506" name="Picture 2" descr="Брусника в сиропе / TVCook: пошаговые кулинарные рецепты c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209925" cy="4819650"/>
          </a:xfrm>
          <a:prstGeom prst="rect">
            <a:avLst/>
          </a:prstGeom>
          <a:noFill/>
        </p:spPr>
      </p:pic>
      <p:pic>
        <p:nvPicPr>
          <p:cNvPr id="21508" name="Picture 4" descr="Рецепты моченая брусникой - портал рецеп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759882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67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Артикуляционная гимнастика: «Прогулка по осеннему лесу»</vt:lpstr>
      <vt:lpstr>Упражнение «Медведь зевает» описание: широко открыть рот, держать 5 сек., закрыть (3-5 раз)</vt:lpstr>
      <vt:lpstr>Упражнение «Брусничка вкусная» описание: имитация жевания</vt:lpstr>
      <vt:lpstr>Упражнение «Радость от прогулки» описание: губы в улыбке, удерживать 5 сек., расслабить губы (3-5 раз)</vt:lpstr>
      <vt:lpstr>Упражнение «Хомячок-толстячок прячет запасы» описание: надуть щеки, удерживать 5 сек.,   расслабить (3-5 раз)</vt:lpstr>
      <vt:lpstr>Упражнение: «Белочка грызет орешки» описание: «оскалить» зубы, постучать – 5сек.(3-5 раз)</vt:lpstr>
      <vt:lpstr>Упражнение: Пролезаем через бурелом» описание: язык с силой пролезает через сомкнутые зубы ( на сопротивление) 3- 5 раз</vt:lpstr>
      <vt:lpstr>Упражнение: «Мелькает беличий хвостик» описание: «острый» язычок отклоняется влево-вправо (5 раз в каждую сторону)</vt:lpstr>
      <vt:lpstr>Упражнение «Вкусная брусника» описание: облизывать  верхнюю губу, язык ковшиком (5раз) </vt:lpstr>
      <vt:lpstr>Упражнение «Почистим зубки» описание: рот приоткрыт, имитация чистки верхних и нижних зудов изнутри (по 3 раза)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гимнастика: «Прогулка по осеннему лесу»</dc:title>
  <dc:creator>Детсад 77 кд</dc:creator>
  <cp:lastModifiedBy>Детсад 77 кд</cp:lastModifiedBy>
  <cp:revision>4</cp:revision>
  <dcterms:created xsi:type="dcterms:W3CDTF">2014-09-30T14:40:20Z</dcterms:created>
  <dcterms:modified xsi:type="dcterms:W3CDTF">2014-09-30T15:17:55Z</dcterms:modified>
</cp:coreProperties>
</file>