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9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73C-00F2-4654-990A-1B3E030B865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54F4-2D0D-409A-9239-4B80F57378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9198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73C-00F2-4654-990A-1B3E030B865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54F4-2D0D-409A-9239-4B80F57378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84150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73C-00F2-4654-990A-1B3E030B865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54F4-2D0D-409A-9239-4B80F57378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13997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73C-00F2-4654-990A-1B3E030B865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54F4-2D0D-409A-9239-4B80F573784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396001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73C-00F2-4654-990A-1B3E030B865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54F4-2D0D-409A-9239-4B80F57378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1424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73C-00F2-4654-990A-1B3E030B865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54F4-2D0D-409A-9239-4B80F57378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82237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73C-00F2-4654-990A-1B3E030B865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54F4-2D0D-409A-9239-4B80F57378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53944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73C-00F2-4654-990A-1B3E030B865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54F4-2D0D-409A-9239-4B80F57378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0872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73C-00F2-4654-990A-1B3E030B865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54F4-2D0D-409A-9239-4B80F57378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8683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73C-00F2-4654-990A-1B3E030B865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54F4-2D0D-409A-9239-4B80F57378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723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73C-00F2-4654-990A-1B3E030B865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54F4-2D0D-409A-9239-4B80F57378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500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73C-00F2-4654-990A-1B3E030B865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54F4-2D0D-409A-9239-4B80F57378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9728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73C-00F2-4654-990A-1B3E030B865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54F4-2D0D-409A-9239-4B80F57378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66493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73C-00F2-4654-990A-1B3E030B865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54F4-2D0D-409A-9239-4B80F57378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9072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73C-00F2-4654-990A-1B3E030B865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54F4-2D0D-409A-9239-4B80F57378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8127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73C-00F2-4654-990A-1B3E030B865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54F4-2D0D-409A-9239-4B80F57378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504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B873C-00F2-4654-990A-1B3E030B865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54F4-2D0D-409A-9239-4B80F57378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7458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screen">
            <a:alphaModFix amt="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46B873C-00F2-4654-990A-1B3E030B8650}" type="datetimeFigureOut">
              <a:rPr lang="ru-RU" smtClean="0"/>
              <a:pPr/>
              <a:t>05.11.2014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96C54F4-2D0D-409A-9239-4B80F57378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4239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285728"/>
            <a:ext cx="7286676" cy="457203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Comic Sans MS" pitchFamily="66" charset="0"/>
              </a:rPr>
              <a:t>  </a:t>
            </a:r>
            <a:r>
              <a:rPr lang="ru-RU" sz="5400" dirty="0" smtClean="0">
                <a:solidFill>
                  <a:srgbClr val="C00000"/>
                </a:solidFill>
                <a:latin typeface="Comic Sans MS" pitchFamily="66" charset="0"/>
              </a:rPr>
              <a:t>Автоматизация звука  </a:t>
            </a:r>
            <a:r>
              <a:rPr lang="ru-RU" sz="5400" b="1" i="1" dirty="0" smtClean="0">
                <a:solidFill>
                  <a:srgbClr val="C00000"/>
                </a:solidFill>
                <a:latin typeface="Comic Sans MS" pitchFamily="66" charset="0"/>
              </a:rPr>
              <a:t>ЛЬ</a:t>
            </a:r>
            <a:r>
              <a:rPr lang="ru-RU" dirty="0" smtClean="0">
                <a:solidFill>
                  <a:srgbClr val="C00000"/>
                </a:solidFill>
                <a:latin typeface="Comic Sans MS" pitchFamily="66" charset="0"/>
              </a:rPr>
              <a:t>. </a:t>
            </a:r>
            <a:r>
              <a:rPr lang="ru-RU" smtClean="0">
                <a:solidFill>
                  <a:srgbClr val="C00000"/>
                </a:solidFill>
                <a:latin typeface="Comic Sans MS" pitchFamily="66" charset="0"/>
              </a:rPr>
              <a:t>3</a:t>
            </a:r>
            <a:endParaRPr lang="ru-RU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Picture 4" descr="http://s56.radikal.ru/i152/0811/4a/61e1b49d7836.gif"/>
          <p:cNvPicPr>
            <a:picLocks noChangeAspect="1" noChangeArrowheads="1" noCrop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357166"/>
            <a:ext cx="2486025" cy="28575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07704" y="6093296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Автор: Кишкина Надежда Александровна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Рисунок 34"/>
          <p:cNvPicPr>
            <a:picLocks noChangeAspect="1" noChangeArrowheads="1"/>
          </p:cNvPicPr>
          <p:nvPr/>
        </p:nvPicPr>
        <p:blipFill>
          <a:blip r:embed="rId2" cstate="screen">
            <a:lum bright="-20000" contrast="60000"/>
          </a:blip>
          <a:srcRect/>
          <a:stretch>
            <a:fillRect/>
          </a:stretch>
        </p:blipFill>
        <p:spPr bwMode="auto">
          <a:xfrm>
            <a:off x="395536" y="404664"/>
            <a:ext cx="4717964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5220072" y="980728"/>
            <a:ext cx="3600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Вот сегодня и суббота,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Надо маме помогать,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Эх, нелегкая забота: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Мыть, готовить, подметать.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Мыли, мыли, мыли, мыли –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Мы избавились от пыли!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3501008"/>
            <a:ext cx="36004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Маму я свою люблю.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Маме лилии куплю.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Их поставлю на столе.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Мы мамуле помогли.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Пыль смахнули на столе.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Маме мы венок плели.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Мой поклон ей до земли!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5" name="Рисунок 33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EAEBE6"/>
              </a:clrFrom>
              <a:clrTo>
                <a:srgbClr val="EAEBE6">
                  <a:alpha val="0"/>
                </a:srgbClr>
              </a:clrTo>
            </a:clrChange>
            <a:lum bright="-20000" contrast="60000"/>
          </a:blip>
          <a:srcRect/>
          <a:stretch>
            <a:fillRect/>
          </a:stretch>
        </p:blipFill>
        <p:spPr bwMode="auto">
          <a:xfrm flipH="1">
            <a:off x="5364088" y="3140968"/>
            <a:ext cx="2376264" cy="3126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800"/>
                            </p:stCondLst>
                            <p:childTnLst>
                              <p:par>
                                <p:cTn id="11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400"/>
                            </p:stCondLst>
                            <p:childTnLst>
                              <p:par>
                                <p:cTn id="17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100"/>
                            </p:stCondLst>
                            <p:childTnLst>
                              <p:par>
                                <p:cTn id="23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400"/>
                            </p:stCondLst>
                            <p:childTnLst>
                              <p:par>
                                <p:cTn id="29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4300"/>
                            </p:stCondLst>
                            <p:childTnLst>
                              <p:par>
                                <p:cTn id="3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400"/>
                            </p:stCondLst>
                            <p:childTnLst>
                              <p:par>
                                <p:cTn id="48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800"/>
                            </p:stCondLst>
                            <p:childTnLst>
                              <p:par>
                                <p:cTn id="54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0"/>
                            </p:stCondLst>
                            <p:childTnLst>
                              <p:par>
                                <p:cTn id="66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2900"/>
                            </p:stCondLst>
                            <p:childTnLst>
                              <p:par>
                                <p:cTn id="72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500"/>
                            </p:stCondLst>
                            <p:childTnLst>
                              <p:par>
                                <p:cTn id="78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Рисунок 18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0F1EC"/>
              </a:clrFrom>
              <a:clrTo>
                <a:srgbClr val="F0F1EC">
                  <a:alpha val="0"/>
                </a:srgbClr>
              </a:clrTo>
            </a:clrChange>
            <a:lum bright="-20000" contrast="60000"/>
          </a:blip>
          <a:srcRect/>
          <a:stretch>
            <a:fillRect/>
          </a:stretch>
        </p:blipFill>
        <p:spPr bwMode="auto">
          <a:xfrm>
            <a:off x="1619672" y="188640"/>
            <a:ext cx="2592288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18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F0F1EC"/>
              </a:clrFrom>
              <a:clrTo>
                <a:srgbClr val="F0F1EC">
                  <a:alpha val="0"/>
                </a:srgbClr>
              </a:clrTo>
            </a:clrChange>
            <a:lum bright="-20000" contrast="60000"/>
          </a:blip>
          <a:srcRect/>
          <a:stretch>
            <a:fillRect/>
          </a:stretch>
        </p:blipFill>
        <p:spPr bwMode="auto">
          <a:xfrm flipH="1">
            <a:off x="4932040" y="188640"/>
            <a:ext cx="2511896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2996952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Две улитки.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     Как-то летом две улитки Леля и Гуля отдыхали на листике клена. Под кленом они увидели оленя. Он поедал молодые побеги и в любой момент мог дотянуться до листика с улитками. От испуга обе улитки залезли в свои домики и затаились. Когда после нескольких минут они глянули вниз, оленя под кленом не было. «Испугался!» - сказала улитка Леля. А Гуля добавила: «Ясное дело, нас – то двое, а он один!» </a:t>
            </a:r>
            <a:endParaRPr lang="ru-RU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Используемая литература: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Т.И. Пименова «Новые скороговорки на все звуки»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Т.А.Ткаченко «Логопедическая энциклопедия»</a:t>
            </a:r>
          </a:p>
          <a:p>
            <a:endParaRPr lang="ru-RU" dirty="0"/>
          </a:p>
        </p:txBody>
      </p:sp>
      <p:pic>
        <p:nvPicPr>
          <p:cNvPr id="4" name="Picture 7" descr="C:\Users\uzer\Desktop\гиф\fish1-10.gi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07704" y="3068960"/>
            <a:ext cx="2039094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C:\Users\uzer\Desktop\гиф\fish1-10.gi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 flipH="1">
            <a:off x="5220072" y="2708920"/>
            <a:ext cx="2128986" cy="259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Капля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000058</Template>
  <TotalTime>467</TotalTime>
  <Words>184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Капля</vt:lpstr>
      <vt:lpstr>  Автоматизация звука  ЛЬ. 3</vt:lpstr>
      <vt:lpstr>Слайд 2</vt:lpstr>
      <vt:lpstr>Слайд 3</vt:lpstr>
      <vt:lpstr>Используемая литература: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Этап 3:   Автоматизация звука  ЛЬ.</dc:title>
  <dc:creator>Кишкина Н.А.</dc:creator>
  <cp:lastModifiedBy>Admin</cp:lastModifiedBy>
  <cp:revision>51</cp:revision>
  <dcterms:created xsi:type="dcterms:W3CDTF">2014-06-19T03:49:56Z</dcterms:created>
  <dcterms:modified xsi:type="dcterms:W3CDTF">2014-11-05T14:36:55Z</dcterms:modified>
</cp:coreProperties>
</file>