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C9CE-5E8B-4C44-A33C-ED292918A737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77B7-47B7-463A-9340-5106726A5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C9CE-5E8B-4C44-A33C-ED292918A737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77B7-47B7-463A-9340-5106726A5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C9CE-5E8B-4C44-A33C-ED292918A737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77B7-47B7-463A-9340-5106726A5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Букеты цветов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0429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лайд для НОД по математике во второй младшей группе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14290"/>
            <a:ext cx="8358214" cy="132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Муниципальное автономное дошкольное образовательное учреждение 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Белоярского района  «Центр развития ребенка — детский сад «Сказка» г.Белоярский</a:t>
            </a:r>
            <a:endParaRPr lang="ru-RU" sz="16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786578" y="4857760"/>
            <a:ext cx="21431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Воспитатель: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Козлова Ф.Н.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071934" y="6143644"/>
            <a:ext cx="1114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2014г.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RRA-BIT\Pictures\букеты\bukety26_sm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00438"/>
            <a:ext cx="2695588" cy="3048016"/>
          </a:xfrm>
          <a:prstGeom prst="rect">
            <a:avLst/>
          </a:prstGeom>
          <a:noFill/>
        </p:spPr>
      </p:pic>
      <p:pic>
        <p:nvPicPr>
          <p:cNvPr id="1027" name="Picture 3" descr="C:\Users\TERRA-BIT\Pictures\букеты\bukety26_sm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14818"/>
            <a:ext cx="1937453" cy="2190760"/>
          </a:xfrm>
          <a:prstGeom prst="rect">
            <a:avLst/>
          </a:prstGeom>
          <a:noFill/>
        </p:spPr>
      </p:pic>
      <p:pic>
        <p:nvPicPr>
          <p:cNvPr id="1028" name="Picture 4" descr="C:\Users\TERRA-BIT\Pictures\букеты\bukety26_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714884"/>
            <a:ext cx="1347787" cy="1524000"/>
          </a:xfrm>
          <a:prstGeom prst="rect">
            <a:avLst/>
          </a:prstGeom>
          <a:noFill/>
        </p:spPr>
      </p:pic>
      <p:pic>
        <p:nvPicPr>
          <p:cNvPr id="2" name="Picture 2" descr="C:\Users\TERRA-BIT\Pictures\букеты\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864" y="642918"/>
            <a:ext cx="2876566" cy="2876566"/>
          </a:xfrm>
          <a:prstGeom prst="rect">
            <a:avLst/>
          </a:prstGeom>
          <a:noFill/>
        </p:spPr>
      </p:pic>
      <p:pic>
        <p:nvPicPr>
          <p:cNvPr id="3" name="Picture 3" descr="C:\Users\TERRA-BIT\Pictures\букеты\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1643050"/>
            <a:ext cx="1569354" cy="1966923"/>
          </a:xfrm>
          <a:prstGeom prst="rect">
            <a:avLst/>
          </a:prstGeom>
          <a:noFill/>
        </p:spPr>
      </p:pic>
      <p:pic>
        <p:nvPicPr>
          <p:cNvPr id="4" name="Picture 4" descr="C:\Users\TERRA-BIT\Pictures\букеты\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4214810" y="2285992"/>
            <a:ext cx="1071570" cy="1209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4709E-6 L -0.30608 -0.0120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30805E-7 L 0.21702 -0.022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34968E-6 L 0.13732 -0.10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36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Букеты цветов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букеты</dc:title>
  <dc:creator>TERRA-BIT</dc:creator>
  <cp:lastModifiedBy>TERRA-BIT</cp:lastModifiedBy>
  <cp:revision>16</cp:revision>
  <dcterms:created xsi:type="dcterms:W3CDTF">2014-04-14T16:51:44Z</dcterms:created>
  <dcterms:modified xsi:type="dcterms:W3CDTF">2014-04-28T18:20:35Z</dcterms:modified>
</cp:coreProperties>
</file>