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 dirty="0"/>
              <a:t>П</a:t>
            </a:r>
            <a:r>
              <a:rPr lang="ru-RU" b="1" i="1" u="sng" dirty="0" smtClean="0"/>
              <a:t>утешествие </a:t>
            </a:r>
            <a:r>
              <a:rPr lang="ru-RU" b="1" i="1" u="sng" dirty="0" smtClean="0"/>
              <a:t>по сказке  </a:t>
            </a:r>
            <a:br>
              <a:rPr lang="ru-RU" b="1" i="1" u="sng" dirty="0" smtClean="0"/>
            </a:br>
            <a:r>
              <a:rPr b="1" i="1" u="sng" dirty="0" smtClean="0"/>
              <a:t>" </a:t>
            </a:r>
            <a:r>
              <a:rPr lang="ru-RU" b="1" i="1" u="sng" dirty="0" smtClean="0"/>
              <a:t>Гуси – Лебеди </a:t>
            </a:r>
            <a:r>
              <a:rPr dirty="0" smtClean="0"/>
              <a:t>"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286968809_gusi-lebedi_0-02-15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xfrm>
            <a:off x="0" y="0"/>
            <a:ext cx="91687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b="1" i="1" u="sng" dirty="0" smtClean="0"/>
              <a:t>Конец</a:t>
            </a:r>
            <a:endParaRPr lang="ru-RU" sz="9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Гус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712" r="6712"/>
          <a:stretch>
            <a:fillRect/>
          </a:stretch>
        </p:blipFill>
        <p:spPr bwMode="auto">
          <a:xfrm>
            <a:off x="0" y="0"/>
            <a:ext cx="915861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_741dc_384ceabc_XL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9963" b="9963"/>
          <a:stretch>
            <a:fillRect/>
          </a:stretch>
        </p:blipFill>
        <p:spPr bwMode="auto">
          <a:xfrm>
            <a:off x="0" y="0"/>
            <a:ext cx="92442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film_2982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259" y="0"/>
            <a:ext cx="938225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img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01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Ре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578" y="0"/>
            <a:ext cx="92545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421091054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xfrm>
            <a:off x="0" y="0"/>
            <a:ext cx="913147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334000"/>
          </a:xfrm>
        </p:spPr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Фото\Дом Б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842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Бабя Я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15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Бумажная</vt:lpstr>
      <vt:lpstr>Путешествие по сказке   " Гуси – Лебеди 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путешествие по сказке " Гуси – Лебеди "</dc:title>
  <dc:creator>Даниил</dc:creator>
  <cp:lastModifiedBy>User</cp:lastModifiedBy>
  <cp:revision>11</cp:revision>
  <dcterms:created xsi:type="dcterms:W3CDTF">2013-10-27T06:30:06Z</dcterms:created>
  <dcterms:modified xsi:type="dcterms:W3CDTF">2013-12-15T14:17:30Z</dcterms:modified>
</cp:coreProperties>
</file>