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74" r:id="rId6"/>
    <p:sldId id="262" r:id="rId7"/>
    <p:sldId id="271" r:id="rId8"/>
    <p:sldId id="266" r:id="rId9"/>
    <p:sldId id="272" r:id="rId10"/>
    <p:sldId id="267" r:id="rId11"/>
    <p:sldId id="270" r:id="rId12"/>
    <p:sldId id="264" r:id="rId13"/>
    <p:sldId id="269" r:id="rId14"/>
    <p:sldId id="265" r:id="rId15"/>
    <p:sldId id="26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BE6D-73A2-4D15-B6F3-F4875CE21B7B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C333-E983-4C10-A6E0-927B47453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&amp;Kcy;&amp;acy;&amp;rcy;&amp;tcy;&amp;icy;&amp;ncy;&amp;kcy;&amp;icy; &amp;mcy;&amp;acy;&amp;shcy;&amp;icy;&amp;ncy;&amp;ocy;&amp;kcy;: &amp;Dcy;&amp;Pcy;&amp;Scy;, &amp;icy;&amp;ncy;&amp;kcy;&amp;acy;&amp;scy;&amp;scy;&amp;acy;&amp;tcy;&amp;ocy;&amp;rcy;&amp;ycy;, &amp;kcy;&amp;acy;&amp;tcy;&amp;ocy;&amp;k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17782" t="66138" r="19067"/>
          <a:stretch>
            <a:fillRect/>
          </a:stretch>
        </p:blipFill>
        <p:spPr bwMode="auto">
          <a:xfrm>
            <a:off x="714348" y="3286124"/>
            <a:ext cx="3619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acy; &quot; &amp;Dcy;&amp;Pcy;&amp;Scy;. &amp;Pcy;&amp;ocy;&amp;scy;&amp;tcy;&amp;ocy;&amp;vcy;&amp;ocy;&amp;jcy;. &amp;Rcy;&amp;iecy;&amp;gcy;&amp;ucy;&amp;lcy;&amp;icy;&amp;rcy;&amp;ocy;&amp;vcy;&amp;acy;&amp;ncy;&amp;icy;&amp;iecy; &amp;dcy;&amp;ocy;&amp;rcy;&amp;ocy;&amp;zhcy;&amp;ncy;&amp;ocy;&amp;gcy;&amp;ocy; &amp;dcy;&amp;vcy;&amp;icy;&amp;zhcy;&amp;iecy;&amp;ncy;&amp;icy;&amp;yacy;&quot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71480"/>
            <a:ext cx="40767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785794"/>
            <a:ext cx="4071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Помощники на дороге.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57422" y="6215082"/>
            <a:ext cx="5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6286520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3571876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&amp;Kcy;&amp;acy;&amp;rcy;&amp;tcy;&amp;icy;&amp;ncy;&amp;kcy;&amp;icy; &amp;mcy;&amp;acy;&amp;shcy;&amp;icy;&amp;ncy;&amp;ocy;&amp;kcy;: &amp;pcy;&amp;ocy;&amp;zhcy;&amp;acy;&amp;rcy;&amp;ncy;&amp;acy;&amp;yacy; &amp;mcy;&amp;acy;&amp;shcy;&amp;icy;&amp;ncy;&amp;acy;, &amp;ecy;&amp;kcy;&amp;scy;&amp;kcy;&amp;acy;&amp;vcy;&amp;acy;&amp;tcy;&amp;ocy;&amp;rcy;, &amp;scy;&amp;vcy;&amp;iecy;&amp;tcy;&amp;ocy;&amp;fcy;&amp;ocy;&amp;rcy;, &amp;pcy;&amp;ocy;&amp;lcy;&amp;icy;&amp;vcy;&amp;acy;&amp;lcy;&amp;softcy;&amp;ncy;&amp;acy;&amp;yacy; &amp;mcy;&amp;acy;&amp;shcy;&amp;icy;&amp;ncy;&amp;a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67" r="61943" b="51710"/>
          <a:stretch>
            <a:fillRect/>
          </a:stretch>
        </p:blipFill>
        <p:spPr bwMode="auto">
          <a:xfrm>
            <a:off x="642910" y="571480"/>
            <a:ext cx="3429024" cy="26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642918"/>
            <a:ext cx="3429024" cy="277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&amp;Kcy;&amp;acy;&amp;rcy;&amp;tcy;&amp;icy;&amp;ncy;&amp;kcy;&amp;icy; &amp;mcy;&amp;acy;&amp;shcy;&amp;icy;&amp;ncy;&amp;ocy;&amp;kcy;: &amp;kcy;&amp;rcy;&amp;acy;&amp;ncy;, &amp;tcy;&amp;rcy;&amp;acy;&amp;mcy;&amp;vcy;&amp;acy;&amp;jcy;, &amp;acy;&amp;vcy;&amp;tcy;&amp;ocy;&amp;bcy;&amp;ucy;&amp;scy;. &amp;KHcy;&amp;ucy;&amp;dcy;&amp;ocy;&amp;zhcy;&amp;ncy;&amp;icy;&amp;kcy; &amp;Ncy;&amp;acy;&amp;tcy;&amp;acy;&amp;lcy;&amp;softcy;&amp;yacy; &amp;Lcy;&amp;ocy;&amp;gcy;&amp;vcy;&amp;acy;&amp;ncy;&amp;ocy;&amp;vcy;&amp;acy;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91" r="51673" b="40280"/>
          <a:stretch>
            <a:fillRect/>
          </a:stretch>
        </p:blipFill>
        <p:spPr bwMode="auto">
          <a:xfrm>
            <a:off x="4714876" y="3357562"/>
            <a:ext cx="3500462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2500306"/>
            <a:ext cx="34290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Спозаранку за окошком </a:t>
            </a:r>
            <a:br>
              <a:rPr lang="ru-RU" sz="2000" b="1" dirty="0" smtClean="0"/>
            </a:br>
            <a:r>
              <a:rPr lang="ru-RU" sz="2000" b="1" dirty="0" smtClean="0"/>
              <a:t>Стук, и звон, и кутерьма. </a:t>
            </a:r>
            <a:br>
              <a:rPr lang="ru-RU" sz="2000" b="1" dirty="0" smtClean="0"/>
            </a:br>
            <a:r>
              <a:rPr lang="ru-RU" sz="2000" b="1" dirty="0" smtClean="0"/>
              <a:t>По прямым стальным дорожкам </a:t>
            </a:r>
            <a:br>
              <a:rPr lang="ru-RU" sz="2000" b="1" dirty="0" smtClean="0"/>
            </a:br>
            <a:r>
              <a:rPr lang="ru-RU" sz="2000" b="1" dirty="0" smtClean="0"/>
              <a:t>Ходят красные дома. 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&amp;Kcy;&amp;acy;&amp;rcy;&amp;tcy;&amp;icy;&amp;ncy;&amp;kcy;&amp;icy; &amp;mcy;&amp;acy;&amp;shcy;&amp;icy;&amp;ncy;&amp;ocy;&amp;kcy;: &amp;kcy;&amp;rcy;&amp;acy;&amp;ncy;, &amp;tcy;&amp;rcy;&amp;acy;&amp;mcy;&amp;vcy;&amp;acy;&amp;jcy;, &amp;acy;&amp;vcy;&amp;tcy;&amp;ocy;&amp;bcy;&amp;ucy;&amp;scy;. &amp;KHcy;&amp;ucy;&amp;dcy;&amp;ocy;&amp;zhcy;&amp;ncy;&amp;icy;&amp;kcy; &amp;Ncy;&amp;acy;&amp;tcy;&amp;acy;&amp;lcy;&amp;softcy;&amp;yacy; &amp;Lcy;&amp;ocy;&amp;gcy;&amp;vcy;&amp;acy;&amp;ncy;&amp;ocy;&amp;vcy;&amp;acy;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107"/>
          <a:stretch>
            <a:fillRect/>
          </a:stretch>
        </p:blipFill>
        <p:spPr bwMode="auto">
          <a:xfrm>
            <a:off x="0" y="3571876"/>
            <a:ext cx="5124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&amp;Kcy;&amp;acy;&amp;rcy;&amp;tcy;&amp;icy;&amp;ncy;&amp;kcy;&amp;icy; &amp;mcy;&amp;acy;&amp;shcy;&amp;icy;&amp;ncy;&amp;ocy;&amp;kcy;: &amp;pcy;&amp;ocy;&amp;zhcy;&amp;acy;&amp;rcy;&amp;ncy;&amp;acy;&amp;yacy; &amp;mcy;&amp;acy;&amp;shcy;&amp;icy;&amp;ncy;&amp;acy;, &amp;ecy;&amp;kcy;&amp;scy;&amp;kcy;&amp;acy;&amp;vcy;&amp;acy;&amp;tcy;&amp;ocy;&amp;rcy;, &amp;scy;&amp;vcy;&amp;iecy;&amp;tcy;&amp;ocy;&amp;fcy;&amp;ocy;&amp;rcy;, &amp;pcy;&amp;ocy;&amp;lcy;&amp;icy;&amp;vcy;&amp;acy;&amp;lcy;&amp;softcy;&amp;ncy;&amp;acy;&amp;yacy; &amp;mcy;&amp;acy;&amp;shcy;&amp;icy;&amp;ncy;&amp;a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67" r="61943" b="51710"/>
          <a:stretch>
            <a:fillRect/>
          </a:stretch>
        </p:blipFill>
        <p:spPr bwMode="auto">
          <a:xfrm>
            <a:off x="642910" y="571480"/>
            <a:ext cx="3429024" cy="26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8860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357187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2860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&amp;Kcy;&amp;acy;&amp;rcy;&amp;tcy;&amp;icy;&amp;ncy;&amp;kcy;&amp;icy; &amp;mcy;&amp;acy;&amp;shcy;&amp;icy;&amp;ncy;&amp;ocy;&amp;kcy;: &amp;Dcy;&amp;Pcy;&amp;Scy;, &amp;icy;&amp;ncy;&amp;kcy;&amp;acy;&amp;scy;&amp;scy;&amp;acy;&amp;tcy;&amp;ocy;&amp;rcy;&amp;ycy;, &amp;kcy;&amp;acy;&amp;tcy;&amp;ocy;&amp;k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50" t="2164" r="16969" b="64223"/>
          <a:stretch>
            <a:fillRect/>
          </a:stretch>
        </p:blipFill>
        <p:spPr bwMode="auto">
          <a:xfrm>
            <a:off x="571472" y="3500438"/>
            <a:ext cx="2786081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75" r="7207" b="17697"/>
          <a:stretch>
            <a:fillRect/>
          </a:stretch>
        </p:blipFill>
        <p:spPr bwMode="auto">
          <a:xfrm>
            <a:off x="5715008" y="100010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2132" y="435769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Там, где строят новый дом,</a:t>
            </a:r>
            <a:br>
              <a:rPr lang="ru-RU" sz="2000" b="1" dirty="0" smtClean="0"/>
            </a:br>
            <a:r>
              <a:rPr lang="ru-RU" sz="2000" b="1" dirty="0" smtClean="0"/>
              <a:t>Ходит воин со щитом.</a:t>
            </a:r>
            <a:br>
              <a:rPr lang="ru-RU" sz="2000" b="1" dirty="0" smtClean="0"/>
            </a:br>
            <a:r>
              <a:rPr lang="ru-RU" sz="2000" b="1" dirty="0" smtClean="0"/>
              <a:t>Где пройдёт он, станет гладко,</a:t>
            </a:r>
            <a:br>
              <a:rPr lang="ru-RU" sz="2000" b="1" dirty="0" smtClean="0"/>
            </a:br>
            <a:r>
              <a:rPr lang="ru-RU" sz="2000" b="1" dirty="0" smtClean="0"/>
              <a:t>Будет ровная площадка.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7" b="10000"/>
          <a:stretch>
            <a:fillRect/>
          </a:stretch>
        </p:blipFill>
        <p:spPr bwMode="auto">
          <a:xfrm>
            <a:off x="3071802" y="235743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7" b="10000"/>
          <a:stretch>
            <a:fillRect/>
          </a:stretch>
        </p:blipFill>
        <p:spPr bwMode="auto">
          <a:xfrm>
            <a:off x="3071802" y="235743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72396" y="6357958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3286124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Полина\Рабочий стол\огонь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8" y="4000504"/>
            <a:ext cx="2399127" cy="2214578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785794"/>
            <a:ext cx="1828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00034" y="3929066"/>
            <a:ext cx="3394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Бывают ли у дождика</a:t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 колеса?</a:t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Скажи, как называются</a:t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Такие чудеса?</a:t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0232" y="6286520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635795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&amp;Kcy;&amp;acy;&amp;rcy;&amp;tcy;&amp;icy;&amp;ncy;&amp;kcy;&amp;acy; &quot;&amp;Mcy;&amp;iecy;&amp;tcy;&amp;rcy;&amp;ocy; &amp;icy; &amp;pcy;&amp;ocy;&amp;dcy;&amp;zcy;&amp;iecy;&amp;mcy;&amp;kcy;&amp;acy;&quot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14752"/>
            <a:ext cx="2957514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857628"/>
            <a:ext cx="3542525" cy="199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&amp;Kcy;&amp;acy;&amp;rcy;&amp;tcy;&amp;icy;&amp;ncy;&amp;kcy;&amp;acy; 4 &amp;icy;&amp;zcy; 74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42852"/>
            <a:ext cx="6143668" cy="2431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571744"/>
            <a:ext cx="3401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Братцы в гости снарядились,</a:t>
            </a:r>
            <a:br>
              <a:rPr lang="ru-RU" sz="2000" b="1" dirty="0" smtClean="0"/>
            </a:br>
            <a:r>
              <a:rPr lang="ru-RU" sz="2000" b="1" dirty="0" smtClean="0"/>
              <a:t>Друг за друга уцепились,</a:t>
            </a:r>
            <a:br>
              <a:rPr lang="ru-RU" sz="2000" b="1" dirty="0" smtClean="0"/>
            </a:br>
            <a:r>
              <a:rPr lang="ru-RU" sz="2000" b="1" dirty="0" smtClean="0"/>
              <a:t>И помчались в путь далек,</a:t>
            </a:r>
            <a:br>
              <a:rPr lang="ru-RU" sz="2000" b="1" dirty="0" smtClean="0"/>
            </a:br>
            <a:r>
              <a:rPr lang="ru-RU" sz="2000" b="1" dirty="0" smtClean="0"/>
              <a:t>Лишь оставили дымок.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&amp;Kcy;&amp;acy;&amp;rcy;&amp;tcy;&amp;icy;&amp;ncy;&amp;kcy;&amp;acy; 4 &amp;icy;&amp;zcy; 74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6143668" cy="2431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5918" y="3286124"/>
            <a:ext cx="5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6215082"/>
            <a:ext cx="58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&amp;Kcy;&amp;acy;&amp;rcy;&amp;tcy;&amp;icy;&amp;ncy;&amp;kcy;&amp;icy; &amp;mcy;&amp;acy;&amp;shcy;&amp;icy;&amp;ncy;&amp;ocy;&amp;kcy;: &amp;bcy;&amp;iecy;&amp;ncy;&amp;zcy;&amp;ocy;&amp;vcy;&amp;ocy;&amp;zcy;, &amp;khcy;&amp;lcy;&amp;iecy;&amp;bcy;&amp;ncy;&amp;ycy;&amp;jcy; &amp;fcy;&amp;ucy;&amp;rcy;&amp;gcy;&amp;ocy;&amp;ncy;, &amp;mcy;&amp;ocy;&amp;lcy;&amp;ocy;&amp;kcy;&amp;ocy;&amp;vcy;&amp;ocy;&amp;z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995" b="66612"/>
          <a:stretch>
            <a:fillRect/>
          </a:stretch>
        </p:blipFill>
        <p:spPr bwMode="auto">
          <a:xfrm>
            <a:off x="785786" y="857232"/>
            <a:ext cx="315263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rcy;&amp;tcy;&amp;icy;&amp;ncy;&amp;kcy;&amp;icy; &amp;mcy;&amp;acy;&amp;shcy;&amp;icy;&amp;ncy;&amp;ocy;&amp;kcy;: &amp;bcy;&amp;iecy;&amp;ncy;&amp;zcy;&amp;ocy;&amp;vcy;&amp;ocy;&amp;zcy;, &amp;khcy;&amp;lcy;&amp;iecy;&amp;bcy;&amp;ncy;&amp;ycy;&amp;jcy; &amp;fcy;&amp;ucy;&amp;rcy;&amp;gcy;&amp;ocy;&amp;ncy;, &amp;mcy;&amp;ocy;&amp;lcy;&amp;ocy;&amp;kcy;&amp;ocy;&amp;vcy;&amp;ocy;&amp;z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72" b="66612"/>
          <a:stretch>
            <a:fillRect/>
          </a:stretch>
        </p:blipFill>
        <p:spPr bwMode="auto">
          <a:xfrm>
            <a:off x="5072066" y="785794"/>
            <a:ext cx="28978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mcy;&amp;acy;&amp;shcy;&amp;icy;&amp;ncy;&amp;ocy;&amp;kcy;: &amp;bcy;&amp;iecy;&amp;ncy;&amp;zcy;&amp;ocy;&amp;vcy;&amp;ocy;&amp;zcy;, &amp;khcy;&amp;lcy;&amp;iecy;&amp;bcy;&amp;ncy;&amp;ycy;&amp;jcy; &amp;fcy;&amp;ucy;&amp;rcy;&amp;gcy;&amp;ocy;&amp;ncy;, &amp;mcy;&amp;ocy;&amp;lcy;&amp;ocy;&amp;kcy;&amp;ocy;&amp;vcy;&amp;ocy;&amp;z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7" t="33680" r="13583" b="26032"/>
          <a:stretch>
            <a:fillRect/>
          </a:stretch>
        </p:blipFill>
        <p:spPr bwMode="auto">
          <a:xfrm>
            <a:off x="928662" y="3643314"/>
            <a:ext cx="4572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8" y="3571876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Дом по улице идет,</a:t>
            </a:r>
          </a:p>
          <a:p>
            <a:r>
              <a:rPr lang="ru-RU" sz="2000" b="1" dirty="0" smtClean="0"/>
              <a:t>В магазин он хлеб везет</a:t>
            </a:r>
          </a:p>
          <a:p>
            <a:r>
              <a:rPr lang="ru-RU" sz="2000" b="1" dirty="0" smtClean="0"/>
              <a:t>Не на курьих тонких ножках,</a:t>
            </a:r>
          </a:p>
          <a:p>
            <a:r>
              <a:rPr lang="ru-RU" sz="2000" b="1" dirty="0" smtClean="0"/>
              <a:t>А в резиновых сапожках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&amp;Kcy;&amp;acy;&amp;rcy;&amp;tcy;&amp;icy;&amp;ncy;&amp;kcy;&amp;icy; &amp;mcy;&amp;acy;&amp;shcy;&amp;icy;&amp;ncy;&amp;ocy;&amp;kcy;: &amp;bcy;&amp;iecy;&amp;ncy;&amp;zcy;&amp;ocy;&amp;vcy;&amp;ocy;&amp;zcy;, &amp;khcy;&amp;lcy;&amp;iecy;&amp;bcy;&amp;ncy;&amp;ycy;&amp;jcy; &amp;fcy;&amp;ucy;&amp;rcy;&amp;gcy;&amp;ocy;&amp;ncy;, &amp;mcy;&amp;ocy;&amp;lcy;&amp;ocy;&amp;kcy;&amp;ocy;&amp;vcy;&amp;ocy;&amp;z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72" b="66612"/>
          <a:stretch>
            <a:fillRect/>
          </a:stretch>
        </p:blipFill>
        <p:spPr bwMode="auto">
          <a:xfrm>
            <a:off x="5072066" y="785794"/>
            <a:ext cx="28978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86644" y="5857892"/>
            <a:ext cx="5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5857892"/>
            <a:ext cx="5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000108"/>
            <a:ext cx="3571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мчусь с сиреной на пожар, </a:t>
            </a:r>
            <a:br>
              <a:rPr lang="ru-RU" b="1" dirty="0" smtClean="0"/>
            </a:br>
            <a:r>
              <a:rPr lang="ru-RU" b="1" dirty="0" smtClean="0"/>
              <a:t>Везу я воду с пеной, </a:t>
            </a:r>
            <a:br>
              <a:rPr lang="ru-RU" b="1" dirty="0" smtClean="0"/>
            </a:br>
            <a:r>
              <a:rPr lang="ru-RU" b="1" dirty="0" smtClean="0"/>
              <a:t>Потушим вмиг огонь и жар, </a:t>
            </a:r>
            <a:br>
              <a:rPr lang="ru-RU" b="1" dirty="0" smtClean="0"/>
            </a:br>
            <a:r>
              <a:rPr lang="ru-RU" b="1" dirty="0" smtClean="0"/>
              <a:t>Мы быстры, словно стрелы.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&amp;Kcy;&amp;acy;&amp;rcy;&amp;tcy;&amp;icy;&amp;ncy;&amp;kcy;&amp;icy; &amp;mcy;&amp;acy;&amp;shcy;&amp;icy;&amp;ncy;&amp;ocy;&amp;kcy;: &amp;pcy;&amp;ocy;&amp;zhcy;&amp;acy;&amp;rcy;&amp;ncy;&amp;acy;&amp;yacy; &amp;mcy;&amp;acy;&amp;shcy;&amp;icy;&amp;ncy;&amp;acy;, &amp;ecy;&amp;kcy;&amp;scy;&amp;kcy;&amp;acy;&amp;vcy;&amp;acy;&amp;tcy;&amp;ocy;&amp;rcy;, &amp;scy;&amp;vcy;&amp;iecy;&amp;tcy;&amp;ocy;&amp;fcy;&amp;ocy;&amp;rcy;, &amp;pcy;&amp;ocy;&amp;lcy;&amp;icy;&amp;vcy;&amp;acy;&amp;lcy;&amp;softcy;&amp;ncy;&amp;acy;&amp;yacy; &amp;mcy;&amp;acy;&amp;shcy;&amp;icy;&amp;ncy;&amp;a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08" t="37756" r="8764" b="31738"/>
          <a:stretch>
            <a:fillRect/>
          </a:stretch>
        </p:blipFill>
        <p:spPr bwMode="auto">
          <a:xfrm>
            <a:off x="4500562" y="928671"/>
            <a:ext cx="309086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Kcy;&amp;acy;&amp;rcy;&amp;tcy;&amp;icy;&amp;ncy;&amp;kcy;&amp;icy; &amp;mcy;&amp;acy;&amp;shcy;&amp;icy;&amp;ncy;&amp;ocy;&amp;kcy;: &amp;Dcy;&amp;Pcy;&amp;Scy;, &amp;icy;&amp;ncy;&amp;kcy;&amp;acy;&amp;scy;&amp;scy;&amp;acy;&amp;tcy;&amp;ocy;&amp;rcy;&amp;ycy;, &amp;kcy;&amp;acy;&amp;tcy;&amp;ocy;&amp;k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726" r="53634" b="38905"/>
          <a:stretch>
            <a:fillRect/>
          </a:stretch>
        </p:blipFill>
        <p:spPr bwMode="auto">
          <a:xfrm>
            <a:off x="1214414" y="314324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Kcy;&amp;acy;&amp;rcy;&amp;tcy;&amp;icy;&amp;ncy;&amp;kcy;&amp;icy; &amp;mcy;&amp;acy;&amp;shcy;&amp;icy;&amp;ncy;&amp;ocy;&amp;kcy;: &amp;bcy;&amp;iecy;&amp;ncy;&amp;zcy;&amp;ocy;&amp;vcy;&amp;ocy;&amp;zcy;, &amp;khcy;&amp;lcy;&amp;iecy;&amp;bcy;&amp;ncy;&amp;ycy;&amp;jcy; &amp;fcy;&amp;ucy;&amp;rcy;&amp;gcy;&amp;ocy;&amp;ncy;, &amp;mcy;&amp;ocy;&amp;lcy;&amp;ocy;&amp;kcy;&amp;ocy;&amp;vcy;&amp;ocy;&amp;z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2" t="73430" r="50808"/>
          <a:stretch>
            <a:fillRect/>
          </a:stretch>
        </p:blipFill>
        <p:spPr bwMode="auto">
          <a:xfrm>
            <a:off x="5786446" y="3286124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&amp;Kcy;&amp;acy;&amp;rcy;&amp;tcy;&amp;icy;&amp;ncy;&amp;kcy;&amp;icy; &amp;mcy;&amp;acy;&amp;shcy;&amp;icy;&amp;ncy;&amp;ocy;&amp;kcy;: &amp;pcy;&amp;ocy;&amp;zhcy;&amp;acy;&amp;rcy;&amp;ncy;&amp;acy;&amp;yacy; &amp;mcy;&amp;acy;&amp;shcy;&amp;icy;&amp;ncy;&amp;acy;, &amp;ecy;&amp;kcy;&amp;scy;&amp;kcy;&amp;acy;&amp;vcy;&amp;acy;&amp;tcy;&amp;ocy;&amp;rcy;, &amp;scy;&amp;vcy;&amp;iecy;&amp;tcy;&amp;ocy;&amp;fcy;&amp;ocy;&amp;rcy;, &amp;pcy;&amp;ocy;&amp;lcy;&amp;icy;&amp;vcy;&amp;acy;&amp;lcy;&amp;softcy;&amp;ncy;&amp;acy;&amp;yacy; &amp;mcy;&amp;acy;&amp;shcy;&amp;icy;&amp;ncy;&amp;acy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08" t="37756" r="8764" b="31738"/>
          <a:stretch>
            <a:fillRect/>
          </a:stretch>
        </p:blipFill>
        <p:spPr bwMode="auto">
          <a:xfrm>
            <a:off x="4500562" y="928671"/>
            <a:ext cx="309086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108" y="5929330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28572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Зорко смотрит постовой</a:t>
            </a:r>
            <a:b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широкой мостовой.</a:t>
            </a:r>
            <a:b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посмотрит глазом красным –</a:t>
            </a:r>
            <a:b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Остановятся все сразу</a:t>
            </a:r>
            <a:endParaRPr lang="ru-RU" sz="2000" b="1" dirty="0"/>
          </a:p>
        </p:txBody>
      </p:sp>
      <p:pic>
        <p:nvPicPr>
          <p:cNvPr id="8" name="Рисунок 7" descr="&amp;Kcy;&amp;acy;&amp;rcy;&amp;tcy;&amp;icy;&amp;ncy;&amp;kcy;&amp;acy; &quot; &amp;Dcy;&amp;Pcy;&amp;Scy;. &amp;Pcy;&amp;ocy;&amp;scy;&amp;tcy;&amp;ocy;&amp;vcy;&amp;ocy;&amp;jcy;. &amp;Rcy;&amp;iecy;&amp;gcy;&amp;ucy;&amp;lcy;&amp;icy;&amp;rcy;&amp;ocy;&amp;vcy;&amp;acy;&amp;ncy;&amp;icy;&amp;iecy; &amp;dcy;&amp;ocy;&amp;rcy;&amp;ocy;&amp;zhcy;&amp;ncy;&amp;ocy;&amp;gcy;&amp;ocy; &amp;dcy;&amp;vcy;&amp;icy;&amp;zhcy;&amp;iecy;&amp;ncy;&amp;icy;&amp;yacy;&quot;. &amp;KHcy;&amp;ucy;&amp;dcy;&amp;ocy;&amp;zhcy;&amp;ncy;&amp;icy;&amp;kcy; &amp;Ncy;&amp;acy;&amp;tcy;&amp;acy;&amp;lcy;&amp;softcy;&amp;yacy; &amp;Lcy;&amp;ocy;&amp;gcy;&amp;vcy;&amp;acy;&amp;ncy;&amp;ocy;&amp;vcy;&amp;acy;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994" r="4701"/>
          <a:stretch>
            <a:fillRect/>
          </a:stretch>
        </p:blipFill>
        <p:spPr bwMode="auto">
          <a:xfrm>
            <a:off x="1357290" y="1857364"/>
            <a:ext cx="2643206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928670"/>
            <a:ext cx="299561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acy; 165 &amp;icy;&amp;zcy; 15256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928670"/>
            <a:ext cx="299561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68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Admin</cp:lastModifiedBy>
  <cp:revision>44</cp:revision>
  <dcterms:created xsi:type="dcterms:W3CDTF">2012-07-23T10:15:30Z</dcterms:created>
  <dcterms:modified xsi:type="dcterms:W3CDTF">2012-12-07T18:03:10Z</dcterms:modified>
</cp:coreProperties>
</file>