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5C1A-59B7-4577-A59A-F79F40590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0643-9A90-4048-92BF-32E269811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4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4F05-6460-429F-BAB8-78320B17CE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8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D476E-092F-4D67-A575-533F9332E8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26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2CB62-7DBF-4419-8DEA-B80A8A51F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0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B026-B959-4A2B-94D6-5A88F95116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17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1FB7-65CA-4501-9036-1F35D479F6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56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11A5-FF9B-4673-8031-EAA422A8E7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7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88A6C-5EB7-4E96-9938-22A60AFF9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86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80447-92EB-41A7-9166-9F5FA0275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56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A740-4776-40A4-BDF5-85BC48AC0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12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DF75E7-81AC-401D-8787-2E0845E46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Nata\Desktop\&#1087;&#1088;&#1077;&#1079;&#1077;&#1085;&#1090;&#1072;&#1094;&#1080;&#1103;%20&#1082;%20%20&#1079;&#1072;&#1085;&#1103;&#1090;&#1080;.%20&#1050;&#1072;&#1082;%20&#1087;&#1086;&#1084;&#1086;&#1095;&#1100;%20&#1085;&#1103;&#1085;&#1077;\1&#1074;&#1072;&#1096;&#1091;%20&#1085;&#1103;&#1085;&#1102;0001.wma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Documents%20and%20Settings\UserXP\&#1056;&#1072;&#1073;&#1086;&#1095;&#1080;&#1081;%20&#1089;&#1090;&#1086;&#1083;\&#1084;&#1072;&#1089;&#1090;&#1077;&#1088;%20&#1082;&#1083;&#1072;&#1089;&#1089;\&#1079;&#1072;&#1085;&#1103;&#1090;&#1080;&#1077;\1&#1074;&#1072;&#1096;&#1091;%20&#1085;&#1103;&#1085;&#1102;0001.wma" TargetMode="External"/><Relationship Id="rId1" Type="http://schemas.openxmlformats.org/officeDocument/2006/relationships/audio" Target="file:///C:\Documents%20and%20Settings\UserXP\&#1056;&#1072;&#1073;&#1086;&#1095;&#1080;&#1081;%20&#1089;&#1090;&#1086;&#1083;\&#1084;&#1072;&#1089;&#1090;&#1077;&#1088;%20&#1082;&#1083;&#1072;&#1089;&#1089;\&#1079;&#1072;&#1085;&#1103;&#1090;&#1080;&#1077;\&#1074;&#1072;&#1096;&#1091;%20&#1085;&#1103;&#1085;&#1102;0001.wma" TargetMode="Externa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C:\Users\Nata\Desktop\&#1087;&#1088;&#1077;&#1079;&#1077;&#1085;&#1090;&#1072;&#1094;&#1080;&#1103;%20&#1082;%20%20&#1079;&#1072;&#1085;&#1103;&#1090;&#1080;.%20&#1050;&#1072;&#1082;%20&#1087;&#1086;&#1084;&#1086;&#1095;&#1100;%20&#1085;&#1103;&#1085;&#1077;\8&#1087;&#1077;&#1088;&#1077;&#1089;&#1090;&#1072;&#1083;&#1072;_0001.wma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UserXP\&#1056;&#1072;&#1073;&#1086;&#1095;&#1080;&#1081;%20&#1089;&#1090;&#1086;&#1083;\&#1084;&#1072;&#1089;&#1090;&#1077;&#1088;%20&#1082;&#1083;&#1072;&#1089;&#1089;\&#1079;&#1072;&#1085;&#1103;&#1090;&#1080;&#1077;\1&#1074;&#1072;&#1096;&#1091;%20&#1085;&#1103;&#1085;&#1102;0001.wma" TargetMode="External"/><Relationship Id="rId1" Type="http://schemas.openxmlformats.org/officeDocument/2006/relationships/audio" Target="file:///C:\Documents%20and%20Settings\UserXP\&#1056;&#1072;&#1073;&#1086;&#1095;&#1080;&#1081;%20&#1089;&#1090;&#1086;&#1083;\&#1084;&#1072;&#1089;&#1090;&#1077;&#1088;%20&#1082;&#1083;&#1072;&#1089;&#1089;\&#1079;&#1072;&#1085;&#1103;&#1090;&#1080;&#1077;\&#1074;&#1072;&#1096;&#1091;%20&#1085;&#1103;&#1085;&#1102;0001.wm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D:\&#1089;%20&#1092;&#1083;&#1077;&#1096;&#1082;&#1080;%20&#1078;&#1077;&#1083;&#1077;&#1079;&#1085;&#1086;&#1081;\&#1074;&#1088;&#1077;&#1084;&#1077;&#1085;&#1085;&#1086;%20&#1089;%20&#1092;&#1083;&#1077;&#1096;&#1082;&#1080;\&#1079;&#1072;&#1085;&#1103;&#1090;&#1080;&#1077;1\1&#1074;&#1072;&#1096;&#1091;%20&#1085;&#1103;&#1085;&#1102;0001.wma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Documents%20and%20Settings\UserXP\&#1056;&#1072;&#1073;&#1086;&#1095;&#1080;&#1081;%20&#1089;&#1090;&#1086;&#1083;\&#1084;&#1072;&#1089;&#1090;&#1077;&#1088;%20&#1082;&#1083;&#1072;&#1089;&#1089;\&#1079;&#1072;&#1085;&#1103;&#1090;&#1080;&#1077;\1&#1074;&#1072;&#1096;&#1091;%20&#1085;&#1103;&#1085;&#1102;0001.wma" TargetMode="External"/><Relationship Id="rId1" Type="http://schemas.openxmlformats.org/officeDocument/2006/relationships/audio" Target="file:///C:\Documents%20and%20Settings\UserXP\&#1056;&#1072;&#1073;&#1086;&#1095;&#1080;&#1081;%20&#1089;&#1090;&#1086;&#1083;\&#1084;&#1072;&#1089;&#1090;&#1077;&#1088;%20&#1082;&#1083;&#1072;&#1089;&#1089;\&#1079;&#1072;&#1085;&#1103;&#1090;&#1080;&#1077;\&#1074;&#1072;&#1096;&#1091;%20&#1085;&#1103;&#1085;&#1102;0001.wma" TargetMode="Externa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Nata\Desktop\&#1087;&#1088;&#1077;&#1079;&#1077;&#1085;&#1090;&#1072;&#1094;&#1080;&#1103;%20&#1082;%20%20&#1079;&#1072;&#1085;&#1103;&#1090;&#1080;.%20&#1050;&#1072;&#1082;%20&#1087;&#1086;&#1084;&#1086;&#1095;&#1100;%20&#1085;&#1103;&#1085;&#1077;\9%20&#1074;&#1086;&#1090;%20&#1089;&#1087;&#1072;&#1089;&#1080;&#1073;&#1086;0001.wma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сундук откры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429000"/>
            <a:ext cx="3670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1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1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6853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 rot="-1409214">
            <a:off x="5219700" y="260350"/>
            <a:ext cx="3551238" cy="5184775"/>
          </a:xfrm>
          <a:prstGeom prst="wedgeEllipseCallout">
            <a:avLst>
              <a:gd name="adj1" fmla="val -11833"/>
              <a:gd name="adj2" fmla="val 41861"/>
            </a:avLst>
          </a:prstGeom>
          <a:solidFill>
            <a:srgbClr val="00FF0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105" name="Picture 9" descr="baba_yaga_8_sm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5030">
            <a:off x="5508625" y="1341438"/>
            <a:ext cx="24352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539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  <p:bldLst>
      <p:bldP spid="4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сундук откры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429000"/>
            <a:ext cx="3670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1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1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8перестала_0001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484313"/>
            <a:ext cx="32067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8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0"/>
                </p:tgtEl>
              </p:cMediaNode>
            </p:audio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сундук откры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429000"/>
            <a:ext cx="3670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1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645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1вашу няню0001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6711950"/>
            <a:ext cx="3857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9 вот спасибо0001.wma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6611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AutoShape 9"/>
          <p:cNvSpPr>
            <a:spLocks noChangeArrowheads="1"/>
          </p:cNvSpPr>
          <p:nvPr/>
        </p:nvSpPr>
        <p:spPr bwMode="auto">
          <a:xfrm rot="-1409214">
            <a:off x="4926013" y="612775"/>
            <a:ext cx="4200525" cy="6264275"/>
          </a:xfrm>
          <a:prstGeom prst="wedgeEllipseCallout">
            <a:avLst>
              <a:gd name="adj1" fmla="val 17866"/>
              <a:gd name="adj2" fmla="val 43847"/>
            </a:avLst>
          </a:prstGeom>
          <a:solidFill>
            <a:srgbClr val="00FF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363663"/>
            <a:ext cx="30019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6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</p:childTnLst>
        </p:cTn>
      </p:par>
    </p:tnLst>
    <p:bldLst>
      <p:bldP spid="1229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Экран (4:3)</PresentationFormat>
  <Paragraphs>0</Paragraphs>
  <Slides>3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</vt:vector>
  </TitlesOfParts>
  <Company>Prive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Nata</cp:lastModifiedBy>
  <cp:revision>11</cp:revision>
  <dcterms:created xsi:type="dcterms:W3CDTF">2012-04-21T09:23:41Z</dcterms:created>
  <dcterms:modified xsi:type="dcterms:W3CDTF">2014-11-03T15:36:16Z</dcterms:modified>
</cp:coreProperties>
</file>