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7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7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0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1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6ABF-E700-44CD-9B4D-CA191DAD0EDC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3C19-0BAE-4E08-9015-10B833B5F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7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7" name="Picture 3" descr="1237442655_fl133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 bwMode="auto">
          <a:xfrm>
            <a:off x="-26997" y="11113"/>
            <a:ext cx="985373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0F6"/>
              </a:clrFrom>
              <a:clrTo>
                <a:srgbClr val="F1F0F6">
                  <a:alpha val="0"/>
                </a:srgbClr>
              </a:clrTo>
            </a:clrChange>
            <a:lum bright="-6000" contras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35212"/>
            <a:ext cx="7667625" cy="45227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0"/>
            <a:ext cx="183356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6" y="4321969"/>
            <a:ext cx="2157350" cy="238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4081353"/>
            <a:ext cx="27559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68" y="2672790"/>
            <a:ext cx="2341563" cy="22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72" y="2247058"/>
            <a:ext cx="2190232" cy="278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43" y="2510306"/>
            <a:ext cx="2421389" cy="22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99 0.00092 L -0.65382 -0.009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382 -0.0095 L -0.02361 -0.0018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26007 -0.3752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07 -0.37524 L -0.63021 -0.0305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Nata</cp:lastModifiedBy>
  <cp:revision>1</cp:revision>
  <dcterms:created xsi:type="dcterms:W3CDTF">2014-10-19T07:34:17Z</dcterms:created>
  <dcterms:modified xsi:type="dcterms:W3CDTF">2014-10-19T07:44:09Z</dcterms:modified>
</cp:coreProperties>
</file>