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ovgorod.pulscen.ru/" TargetMode="External"/><Relationship Id="rId13" Type="http://schemas.openxmlformats.org/officeDocument/2006/relationships/hyperlink" Target="http://bicopy.ru/" TargetMode="External"/><Relationship Id="rId18" Type="http://schemas.openxmlformats.org/officeDocument/2006/relationships/hyperlink" Target="http://allschemes.pp.ua/" TargetMode="External"/><Relationship Id="rId3" Type="http://schemas.openxmlformats.org/officeDocument/2006/relationships/hyperlink" Target="http://www.free-lancers.net/" TargetMode="External"/><Relationship Id="rId7" Type="http://schemas.openxmlformats.org/officeDocument/2006/relationships/hyperlink" Target="http://www.lav-kalendar.ru/" TargetMode="External"/><Relationship Id="rId12" Type="http://schemas.openxmlformats.org/officeDocument/2006/relationships/hyperlink" Target="http://www.vegopolis.ru/" TargetMode="External"/><Relationship Id="rId17" Type="http://schemas.openxmlformats.org/officeDocument/2006/relationships/hyperlink" Target="http://foto.sibmama.ru/" TargetMode="External"/><Relationship Id="rId2" Type="http://schemas.openxmlformats.org/officeDocument/2006/relationships/hyperlink" Target="http://www.calendarey.net/" TargetMode="External"/><Relationship Id="rId16" Type="http://schemas.openxmlformats.org/officeDocument/2006/relationships/hyperlink" Target="http://stavropol.rosfir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klamnaya-poligrafia.ru/" TargetMode="External"/><Relationship Id="rId11" Type="http://schemas.openxmlformats.org/officeDocument/2006/relationships/hyperlink" Target="https://freelance.ru/" TargetMode="External"/><Relationship Id="rId5" Type="http://schemas.openxmlformats.org/officeDocument/2006/relationships/hyperlink" Target="http://karifa.by/" TargetMode="External"/><Relationship Id="rId15" Type="http://schemas.openxmlformats.org/officeDocument/2006/relationships/hyperlink" Target="http://www.softmixer.com/" TargetMode="External"/><Relationship Id="rId10" Type="http://schemas.openxmlformats.org/officeDocument/2006/relationships/hyperlink" Target="http://yolatrud.ucoz.net/" TargetMode="External"/><Relationship Id="rId4" Type="http://schemas.openxmlformats.org/officeDocument/2006/relationships/hyperlink" Target="http://www.kliaksa.kz/" TargetMode="External"/><Relationship Id="rId9" Type="http://schemas.openxmlformats.org/officeDocument/2006/relationships/hyperlink" Target="http://www.smartoclub.com/" TargetMode="External"/><Relationship Id="rId14" Type="http://schemas.openxmlformats.org/officeDocument/2006/relationships/hyperlink" Target="http://yaushev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Музей  календарей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6625" name="Picture 1" descr="E:\аттестация\календарь\kalendar_nast_cif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439892" cy="38164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08104" y="5157192"/>
            <a:ext cx="363589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noProof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АВТОР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noProof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ЖДАНОВА н.а</a:t>
            </a:r>
            <a:r>
              <a:rPr lang="ru-RU" sz="5400" b="1" cap="all" noProof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.</a:t>
            </a:r>
            <a:endParaRPr kumimoji="0" lang="ru-RU" sz="54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greenmama.ru/dn_images/01/42/60/10/1239960077kalendu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1887673" cy="2516898"/>
          </a:xfrm>
          <a:prstGeom prst="rect">
            <a:avLst/>
          </a:prstGeom>
          <a:noFill/>
        </p:spPr>
      </p:pic>
      <p:pic>
        <p:nvPicPr>
          <p:cNvPr id="24578" name="Picture 2" descr="2013-12-27_001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392488" cy="2831953"/>
          </a:xfrm>
          <a:prstGeom prst="rect">
            <a:avLst/>
          </a:prstGeom>
          <a:noFill/>
        </p:spPr>
      </p:pic>
      <p:pic>
        <p:nvPicPr>
          <p:cNvPr id="24580" name="Picture 4" descr="[021_012-ballon%255B8%255D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92896"/>
            <a:ext cx="4953000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foto.sibmama.ru/albums/userpics/10185/58_AdventCalendar_garlan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149080"/>
            <a:ext cx="4762500" cy="2390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Самодельные календари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8" name="Picture 6" descr="http://foto.sibmama.ru/albums/userpics/10185/56_AdventCalendar_crafts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3072342" cy="2304256"/>
          </a:xfrm>
          <a:prstGeom prst="rect">
            <a:avLst/>
          </a:prstGeom>
          <a:noFill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22479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556792"/>
            <a:ext cx="21812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04665"/>
            <a:ext cx="5760640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Источники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hlinkClick r:id="rId2"/>
              </a:rPr>
              <a:t>http://www.calendarey.net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http://www.free-lancers.net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http://www.kliaksa.kz/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http://karifa.by/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http://www.reklamnaya-poligrafia.ru/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http://www.lav-kalendar.ru/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http://novgorod.pulscen.ru/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http://www.smartoclub.com/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http://yolatrud.ucoz.net/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https://freelance.ru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http://www.vegopolis.ru/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http://bicopy.ru/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http://yaushev.com/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http://www.softmixer.com/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http://stavropol.rosfirm.ru/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http://foto.sibmama.ru/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18"/>
              </a:rPr>
              <a:t>http://allschemes.pp.ua/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Настольные календари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kanczakaz.ru/files/catalog/items/3019/1821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880320" cy="2880320"/>
          </a:xfrm>
          <a:prstGeom prst="rect">
            <a:avLst/>
          </a:prstGeom>
          <a:noFill/>
        </p:spPr>
      </p:pic>
      <p:pic>
        <p:nvPicPr>
          <p:cNvPr id="2054" name="Picture 6" descr="http://www.free-lancers.net/posted_files/E67FD3805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645024"/>
            <a:ext cx="2533613" cy="2026890"/>
          </a:xfrm>
          <a:prstGeom prst="rect">
            <a:avLst/>
          </a:prstGeom>
          <a:noFill/>
        </p:spPr>
      </p:pic>
      <p:pic>
        <p:nvPicPr>
          <p:cNvPr id="2056" name="Picture 8" descr="Календарь-пирами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268760"/>
            <a:ext cx="2170240" cy="2038139"/>
          </a:xfrm>
          <a:prstGeom prst="rect">
            <a:avLst/>
          </a:prstGeom>
          <a:noFill/>
        </p:spPr>
      </p:pic>
      <p:pic>
        <p:nvPicPr>
          <p:cNvPr id="8" name="Picture 2" descr="http://illustrators.ru/illustrations/461535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01008"/>
            <a:ext cx="3744416" cy="262109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4" descr="http://magicaldecor.ru/wp-content/uploads/2013/02/wpid-dAwwNvZDgJ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340768"/>
            <a:ext cx="235373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photosever.ru/images/stories/kalendar/domik/stolkalle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73624"/>
            <a:ext cx="5062101" cy="3384376"/>
          </a:xfrm>
          <a:prstGeom prst="rect">
            <a:avLst/>
          </a:prstGeom>
          <a:noFill/>
        </p:spPr>
      </p:pic>
      <p:pic>
        <p:nvPicPr>
          <p:cNvPr id="16390" name="Picture 6" descr="Календарь-к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1905000" cy="1733551"/>
          </a:xfrm>
          <a:prstGeom prst="rect">
            <a:avLst/>
          </a:prstGeom>
          <a:noFill/>
        </p:spPr>
      </p:pic>
      <p:pic>
        <p:nvPicPr>
          <p:cNvPr id="16392" name="Picture 8" descr="http://www.calendarey.net/site/upload/image/i/9512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764704"/>
            <a:ext cx="2286000" cy="2286001"/>
          </a:xfrm>
          <a:prstGeom prst="rect">
            <a:avLst/>
          </a:prstGeom>
          <a:noFill/>
        </p:spPr>
      </p:pic>
      <p:pic>
        <p:nvPicPr>
          <p:cNvPr id="16386" name="Picture 2" descr="http://chasy-online.ru/published/publicdata/CHASY/attachments/SC/products_pictures/Kalendar_perekidnoy_moskva_kupit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24744"/>
            <a:ext cx="2466754" cy="3096344"/>
          </a:xfrm>
          <a:prstGeom prst="rect">
            <a:avLst/>
          </a:prstGeom>
          <a:noFill/>
        </p:spPr>
      </p:pic>
      <p:pic>
        <p:nvPicPr>
          <p:cNvPr id="7" name="Picture 2" descr="Отрывной календар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89040"/>
            <a:ext cx="146724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Настенные календари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62" name="Picture 6" descr="http://www.lav-kalendar.ru/kvartalnye_kalendari_s_chasami_-_mini/Det-mi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1872208" cy="3888432"/>
          </a:xfrm>
          <a:prstGeom prst="rect">
            <a:avLst/>
          </a:prstGeom>
          <a:noFill/>
        </p:spPr>
      </p:pic>
      <p:pic>
        <p:nvPicPr>
          <p:cNvPr id="19464" name="Picture 8" descr="http://www.zhukfotka.ru/Files/01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232248" cy="3407769"/>
          </a:xfrm>
          <a:prstGeom prst="rect">
            <a:avLst/>
          </a:prstGeom>
          <a:noFill/>
        </p:spPr>
      </p:pic>
      <p:pic>
        <p:nvPicPr>
          <p:cNvPr id="19468" name="Picture 12" descr="http://www.0lik.ru/uploads/posts/2009-09/1252517886_0lik.ru_cal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20888"/>
            <a:ext cx="3258310" cy="230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Карманные календари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40" name="Picture 8" descr="http://krasnoyarsk.real-com.net/goodspic/1/19/444191/thumbs_700/g_image_4eb10a1292e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Календари  - линейки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www.xoxmi.ru/img/20111220/Podborka_kreativnih_shtukovin/xoxmi_ru_Podborka_kreativnih_shtukovin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3924362" cy="2952328"/>
          </a:xfrm>
          <a:prstGeom prst="rect">
            <a:avLst/>
          </a:prstGeom>
          <a:noFill/>
        </p:spPr>
      </p:pic>
      <p:pic>
        <p:nvPicPr>
          <p:cNvPr id="17412" name="Picture 4" descr="http://bicopy.ru/upload/catalogt/36/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64704"/>
            <a:ext cx="3138661" cy="3497813"/>
          </a:xfrm>
          <a:prstGeom prst="rect">
            <a:avLst/>
          </a:prstGeom>
          <a:noFill/>
        </p:spPr>
      </p:pic>
      <p:pic>
        <p:nvPicPr>
          <p:cNvPr id="17414" name="Picture 6" descr="http://oxun.ge/uploads/posts/2010-08/thumbs/1283103984_creative-calendar-design-ruler-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331236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Необычные календари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oxun.ge/uploads/posts/2010-08/1283103972_creative-calendar-design-puzzle-game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64710"/>
            <a:ext cx="2448272" cy="2388426"/>
          </a:xfrm>
          <a:prstGeom prst="rect">
            <a:avLst/>
          </a:prstGeom>
          <a:noFill/>
        </p:spPr>
      </p:pic>
      <p:pic>
        <p:nvPicPr>
          <p:cNvPr id="21508" name="Picture 4" descr="Creative Calend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3096344" cy="2304256"/>
          </a:xfrm>
          <a:prstGeom prst="rect">
            <a:avLst/>
          </a:prstGeom>
          <a:noFill/>
        </p:spPr>
      </p:pic>
      <p:pic>
        <p:nvPicPr>
          <p:cNvPr id="5" name="Picture 6" descr="Календарь на объективе фотоаппарат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4193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yaushev.com/wp-content/uploads/2013/07/kalenda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3451270" cy="2592288"/>
          </a:xfrm>
          <a:prstGeom prst="rect">
            <a:avLst/>
          </a:prstGeom>
          <a:noFill/>
        </p:spPr>
      </p:pic>
      <p:pic>
        <p:nvPicPr>
          <p:cNvPr id="22532" name="Picture 4" descr="http://yaushev.com/wp-content/uploads/2013/07/kalendar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419872" cy="2515506"/>
          </a:xfrm>
          <a:prstGeom prst="rect">
            <a:avLst/>
          </a:prstGeom>
          <a:noFill/>
        </p:spPr>
      </p:pic>
      <p:pic>
        <p:nvPicPr>
          <p:cNvPr id="8" name="Picture 2" descr="grey Интересные календари (nyocheninteresno.ru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3424431" cy="2088232"/>
          </a:xfrm>
          <a:prstGeom prst="rect">
            <a:avLst/>
          </a:prstGeom>
          <a:noFill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48680"/>
            <a:ext cx="34575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lip_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841918" cy="4668293"/>
          </a:xfrm>
          <a:prstGeom prst="rect">
            <a:avLst/>
          </a:prstGeom>
          <a:noFill/>
        </p:spPr>
      </p:pic>
      <p:pic>
        <p:nvPicPr>
          <p:cNvPr id="23556" name="Picture 4" descr="clip_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6004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85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Музей  календарей</vt:lpstr>
      <vt:lpstr>Настольные календари</vt:lpstr>
      <vt:lpstr>Слайд 3</vt:lpstr>
      <vt:lpstr>Настенные календари</vt:lpstr>
      <vt:lpstr>Карманные календари</vt:lpstr>
      <vt:lpstr>Календари  - линейки</vt:lpstr>
      <vt:lpstr>Необычные календари</vt:lpstr>
      <vt:lpstr>Слайд 8</vt:lpstr>
      <vt:lpstr>Слайд 9</vt:lpstr>
      <vt:lpstr>Слайд 10</vt:lpstr>
      <vt:lpstr>Самодельные календари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Настольные календари</dc:title>
  <dc:creator>Наталья</dc:creator>
  <cp:lastModifiedBy>Наталья</cp:lastModifiedBy>
  <cp:revision>16</cp:revision>
  <dcterms:created xsi:type="dcterms:W3CDTF">2014-04-26T16:10:00Z</dcterms:created>
  <dcterms:modified xsi:type="dcterms:W3CDTF">2014-04-26T18:42:00Z</dcterms:modified>
</cp:coreProperties>
</file>