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B73E2A-6954-43F0-8D97-C608FC37866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D25C26-8C3B-4952-A5B7-F93F09980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6;%20&#1063;&#1072;&#1081;&#1082;&#1086;&#1074;&#1089;&#1082;&#1086;&#1084;\&#1075;&#1086;&#1090;&#1086;&#1074;&#1086;&#1077;\&#1086;&#1093;&#1086;&#1090;&#1072;%20&#1089;&#1077;&#1085;&#1090;&#1103;&#1073;&#1088;&#1100;\09.The%20Seasons,%20Op.37b%20-%20IX.%20September.%20The%20Hunt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6116" y="114298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tx1">
                    <a:lumMod val="95000"/>
                  </a:schemeClr>
                </a:solidFill>
                <a:latin typeface="Georgia" pitchFamily="18" charset="0"/>
              </a:rPr>
              <a:t>		«Охота»</a:t>
            </a:r>
          </a:p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</a:schemeClr>
                </a:solidFill>
                <a:latin typeface="Georgia" pitchFamily="18" charset="0"/>
              </a:rPr>
              <a:t>П. И. Чайковский</a:t>
            </a:r>
            <a:endParaRPr lang="ru-RU" sz="3600" b="1" i="1" dirty="0">
              <a:solidFill>
                <a:schemeClr val="tx1">
                  <a:lumMod val="95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Picture 2" descr="http://cs5443.userapi.com/v5443359/531/DYbriESz5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2786082" cy="3471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329" y="1928802"/>
            <a:ext cx="76145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Презентацию подготовил</a:t>
            </a:r>
          </a:p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музыкальный руководитель</a:t>
            </a:r>
          </a:p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Жанна Семёновна Громова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medgikstairs.ru/pics/prod1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800105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rt-holster.ru/pictures/631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8001056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1.liveinternet.ru/images/attach/c/5/86/199/86199265_341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21537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aholste.info/UserFiles/PerovV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072494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biznessknigi.com/d/203717/d/1113450201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797738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 (699x560, 68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800105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 (699x495, 64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500042"/>
            <a:ext cx="800105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&amp;Vcy;&amp;ycy;&amp;iecy;&amp;zcy;&amp;dcy; &amp;ncy;&amp;acy; &amp;ocy;&amp;khcy;&amp;ocy;&amp;tcy;&amp;ucy; :: &amp;Kcy;&amp;rcy;&amp;yucy;&amp;gcy;&amp;iecy;&amp;rcy; &amp;Fcy;&amp;rcy;&amp;acy;&amp;ncy;&amp;ts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04"/>
            <a:ext cx="8072494" cy="5929354"/>
          </a:xfrm>
          <a:prstGeom prst="rect">
            <a:avLst/>
          </a:prstGeom>
          <a:noFill/>
        </p:spPr>
      </p:pic>
      <p:pic>
        <p:nvPicPr>
          <p:cNvPr id="3" name="09.The Seasons, Op.37b - IX. September. The Hun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3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7</Words>
  <Application>Microsoft Office PowerPoint</Application>
  <PresentationFormat>Экран (4:3)</PresentationFormat>
  <Paragraphs>5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2012-11-17T12:38:25Z</dcterms:created>
  <dcterms:modified xsi:type="dcterms:W3CDTF">2012-11-21T16:19:00Z</dcterms:modified>
</cp:coreProperties>
</file>