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4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1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7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8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8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199E-4B26-43A7-A759-C51E3EFD077C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C328D-5B21-4184-BDEF-9D3BACB32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5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ина\Мои документы\клипарт Птицы\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625177" cy="33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Зина\Мои документы\клипарт Птицы\2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200275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Зина\Мои документы\Мои документы\клип. растительность\3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4518"/>
            <a:ext cx="9324528" cy="39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48680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Картотека загадок по лексической теме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Домашние птицы»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6556" y="2130459"/>
            <a:ext cx="2422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Подготовила – Волошина З.П.</a:t>
            </a:r>
          </a:p>
          <a:p>
            <a:pPr algn="ctr"/>
            <a:r>
              <a:rPr lang="ru-RU" sz="1200" dirty="0"/>
              <a:t>воспитатель высшей квалификации</a:t>
            </a:r>
          </a:p>
          <a:p>
            <a:pPr algn="ctr"/>
            <a:r>
              <a:rPr lang="ru-RU" sz="1200" dirty="0"/>
              <a:t>Санкт-Петербург ГБДОУ № 17 Кировского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9743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ина\Мои документы\Мои документы\00 r356\00 r356\20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1160"/>
            <a:ext cx="337661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Зина\Мои документы\Мои документы\клип. растительность\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585225"/>
            <a:ext cx="9180512" cy="22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476672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Кто так заливисто поёт</a:t>
            </a:r>
          </a:p>
          <a:p>
            <a:r>
              <a:rPr lang="ru-RU" sz="1600" dirty="0" smtClean="0"/>
              <a:t>О том, что солнышко встаёт?</a:t>
            </a:r>
          </a:p>
          <a:p>
            <a:endParaRPr lang="ru-RU" sz="1600" dirty="0"/>
          </a:p>
          <a:p>
            <a:r>
              <a:rPr lang="ru-RU" sz="1600" dirty="0" smtClean="0"/>
              <a:t>Всех я вовремя бужу,</a:t>
            </a:r>
          </a:p>
          <a:p>
            <a:r>
              <a:rPr lang="ru-RU" sz="1600" dirty="0" smtClean="0"/>
              <a:t>Хоть часов не завожу.</a:t>
            </a:r>
          </a:p>
          <a:p>
            <a:endParaRPr lang="ru-RU" sz="1600" dirty="0"/>
          </a:p>
          <a:p>
            <a:r>
              <a:rPr lang="ru-RU" sz="1600" dirty="0" smtClean="0"/>
              <a:t>Не ездок , а со шпорами,</a:t>
            </a:r>
          </a:p>
          <a:p>
            <a:r>
              <a:rPr lang="ru-RU" sz="1600" dirty="0" smtClean="0"/>
              <a:t>Не будильник, а всех будит.</a:t>
            </a:r>
          </a:p>
          <a:p>
            <a:endParaRPr lang="ru-RU" sz="1600" dirty="0"/>
          </a:p>
          <a:p>
            <a:r>
              <a:rPr lang="ru-RU" sz="1600" dirty="0" smtClean="0"/>
              <a:t>Хвост с узорами,</a:t>
            </a:r>
          </a:p>
          <a:p>
            <a:r>
              <a:rPr lang="ru-RU" sz="1600" dirty="0" smtClean="0"/>
              <a:t>Сапоги со шпорами.</a:t>
            </a:r>
          </a:p>
          <a:p>
            <a:endParaRPr lang="ru-RU" sz="1600" dirty="0"/>
          </a:p>
          <a:p>
            <a:r>
              <a:rPr lang="ru-RU" sz="1600" dirty="0" smtClean="0"/>
              <a:t>Он в мундире ярком.</a:t>
            </a:r>
          </a:p>
          <a:p>
            <a:r>
              <a:rPr lang="ru-RU" sz="1600" dirty="0" smtClean="0"/>
              <a:t>Шпоры для красы.</a:t>
            </a:r>
          </a:p>
          <a:p>
            <a:r>
              <a:rPr lang="ru-RU" sz="1600" dirty="0" smtClean="0"/>
              <a:t>Днём он – забияка,</a:t>
            </a:r>
          </a:p>
          <a:p>
            <a:r>
              <a:rPr lang="ru-RU" sz="1600" dirty="0" smtClean="0"/>
              <a:t>Поутру – часы.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152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Зина\Мои документы\Мои документы\00 r356\00 r356\11(1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0480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Зина\Мои документы\Мои документы\00 r356\00 r356\32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1320353" cy="18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3223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6" y="4569447"/>
            <a:ext cx="91821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 матери двадцать деток,</a:t>
            </a:r>
          </a:p>
          <a:p>
            <a:r>
              <a:rPr lang="ru-RU" sz="1600" dirty="0" smtClean="0"/>
              <a:t>Все детки – однолетки.</a:t>
            </a:r>
          </a:p>
          <a:p>
            <a:endParaRPr lang="ru-RU" sz="1600" dirty="0"/>
          </a:p>
          <a:p>
            <a:r>
              <a:rPr lang="ru-RU" sz="1600" dirty="0" smtClean="0"/>
              <a:t>Квохчет, квохчет,</a:t>
            </a:r>
          </a:p>
          <a:p>
            <a:r>
              <a:rPr lang="ru-RU" sz="1600" dirty="0" smtClean="0"/>
              <a:t>Детей созывает,</a:t>
            </a:r>
          </a:p>
          <a:p>
            <a:r>
              <a:rPr lang="ru-RU" sz="1600" dirty="0" smtClean="0"/>
              <a:t>Всех под крыло собирает.</a:t>
            </a:r>
          </a:p>
          <a:p>
            <a:endParaRPr lang="ru-RU" sz="1600" dirty="0"/>
          </a:p>
          <a:p>
            <a:r>
              <a:rPr lang="ru-RU" sz="1600" dirty="0" smtClean="0"/>
              <a:t>Явился в желтой шубке:</a:t>
            </a:r>
          </a:p>
          <a:p>
            <a:r>
              <a:rPr lang="ru-RU" sz="1600" dirty="0" smtClean="0"/>
              <a:t>- Прощайте, две скорлупки.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8820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ина\Мои документы\Мои документы\00 r356\00 r356\1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54912"/>
            <a:ext cx="31115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4575175"/>
            <a:ext cx="91821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Documents and Settings\Зина\Мои документы\Clipart fowl\Clipart fowl (34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64668"/>
            <a:ext cx="2600312" cy="38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71568"/>
            <a:ext cx="37444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Красные лапки</a:t>
            </a:r>
          </a:p>
          <a:p>
            <a:r>
              <a:rPr lang="ru-RU" sz="1600" dirty="0" smtClean="0"/>
              <a:t>Щиплет за пятки,</a:t>
            </a:r>
          </a:p>
          <a:p>
            <a:r>
              <a:rPr lang="ru-RU" sz="1600" dirty="0" smtClean="0"/>
              <a:t>Беги без оглядки.</a:t>
            </a:r>
          </a:p>
          <a:p>
            <a:endParaRPr lang="ru-RU" sz="1600" dirty="0"/>
          </a:p>
          <a:p>
            <a:r>
              <a:rPr lang="ru-RU" sz="1600" dirty="0" smtClean="0"/>
              <a:t>Белые хоромы,</a:t>
            </a:r>
          </a:p>
          <a:p>
            <a:r>
              <a:rPr lang="ru-RU" sz="1600" dirty="0" smtClean="0"/>
              <a:t>Красные подпоры.</a:t>
            </a:r>
          </a:p>
          <a:p>
            <a:endParaRPr lang="ru-RU" sz="1600" dirty="0"/>
          </a:p>
          <a:p>
            <a:r>
              <a:rPr lang="ru-RU" sz="1600" dirty="0" smtClean="0"/>
              <a:t>Бел, как снег,</a:t>
            </a:r>
          </a:p>
          <a:p>
            <a:r>
              <a:rPr lang="ru-RU" sz="1600" dirty="0" smtClean="0"/>
              <a:t>Надут, как мех,</a:t>
            </a:r>
          </a:p>
          <a:p>
            <a:r>
              <a:rPr lang="ru-RU" sz="1600" dirty="0" smtClean="0"/>
              <a:t>На лопатах ходит,</a:t>
            </a:r>
          </a:p>
          <a:p>
            <a:r>
              <a:rPr lang="ru-RU" sz="1600" dirty="0" smtClean="0"/>
              <a:t>Рогом ест.</a:t>
            </a:r>
          </a:p>
          <a:p>
            <a:endParaRPr lang="ru-RU" sz="1600" dirty="0"/>
          </a:p>
          <a:p>
            <a:r>
              <a:rPr lang="ru-RU" sz="1600" dirty="0" smtClean="0"/>
              <a:t>Крылатый, горластый –</a:t>
            </a:r>
          </a:p>
          <a:p>
            <a:r>
              <a:rPr lang="ru-RU" sz="1600" dirty="0" smtClean="0"/>
              <a:t>Красные ласты.</a:t>
            </a:r>
          </a:p>
          <a:p>
            <a:endParaRPr lang="ru-RU" sz="1600" dirty="0"/>
          </a:p>
          <a:p>
            <a:r>
              <a:rPr lang="ru-RU" sz="1600" dirty="0" smtClean="0"/>
              <a:t>В воде купался</a:t>
            </a:r>
          </a:p>
          <a:p>
            <a:r>
              <a:rPr lang="ru-RU" sz="1600" dirty="0" smtClean="0"/>
              <a:t>А сух остался.</a:t>
            </a:r>
          </a:p>
          <a:p>
            <a:endParaRPr lang="ru-RU" sz="1600" dirty="0"/>
          </a:p>
          <a:p>
            <a:r>
              <a:rPr lang="ru-RU" sz="1600" dirty="0" smtClean="0"/>
              <a:t>По лужку он важно бродит,</a:t>
            </a:r>
          </a:p>
          <a:p>
            <a:r>
              <a:rPr lang="ru-RU" sz="1600" dirty="0" smtClean="0"/>
              <a:t>Из воды сухим выходит,</a:t>
            </a:r>
          </a:p>
          <a:p>
            <a:r>
              <a:rPr lang="ru-RU" sz="1600" dirty="0" smtClean="0"/>
              <a:t>Носит красные ботинки,</a:t>
            </a:r>
          </a:p>
          <a:p>
            <a:r>
              <a:rPr lang="ru-RU" sz="1600" dirty="0" smtClean="0"/>
              <a:t>Дарит мягкие перинки.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Зина\Мои документы\Clipart fowl\Clipart fowl (10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5162"/>
            <a:ext cx="2674629" cy="30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Зина\Мои документы\Мои документы\клип. растительность\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" y="3861049"/>
            <a:ext cx="91440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836712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Распускает хвост павлином,</a:t>
            </a:r>
          </a:p>
          <a:p>
            <a:r>
              <a:rPr lang="ru-RU" sz="1600" dirty="0"/>
              <a:t>Ходит важным господином,</a:t>
            </a:r>
          </a:p>
          <a:p>
            <a:r>
              <a:rPr lang="ru-RU" sz="1600" dirty="0"/>
              <a:t>По земле ногами - стук,</a:t>
            </a:r>
          </a:p>
          <a:p>
            <a:r>
              <a:rPr lang="ru-RU" sz="1600" dirty="0"/>
              <a:t>Как зовут его - ...</a:t>
            </a:r>
          </a:p>
          <a:p>
            <a:r>
              <a:rPr lang="ru-RU" sz="1600" dirty="0"/>
              <a:t>(Индюк)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274838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Важно по двору ходил </a:t>
            </a:r>
          </a:p>
          <a:p>
            <a:r>
              <a:rPr lang="ru-RU" sz="1600" dirty="0"/>
              <a:t>C острым клювом крокодил, </a:t>
            </a:r>
          </a:p>
          <a:p>
            <a:r>
              <a:rPr lang="ru-RU" sz="1600" dirty="0" smtClean="0"/>
              <a:t>Головой </a:t>
            </a:r>
            <a:r>
              <a:rPr lang="ru-RU" sz="1600" dirty="0"/>
              <a:t>весь день мотал, </a:t>
            </a:r>
          </a:p>
          <a:p>
            <a:r>
              <a:rPr lang="ru-RU" sz="1600" dirty="0"/>
              <a:t>Что-то громко бормотал. </a:t>
            </a:r>
          </a:p>
          <a:p>
            <a:r>
              <a:rPr lang="ru-RU" sz="1600" dirty="0"/>
              <a:t>Только это, верно, был </a:t>
            </a:r>
          </a:p>
          <a:p>
            <a:r>
              <a:rPr lang="ru-RU" sz="1600" dirty="0"/>
              <a:t>Никакой не крокодил, </a:t>
            </a:r>
          </a:p>
          <a:p>
            <a:r>
              <a:rPr lang="ru-RU" sz="1600" dirty="0"/>
              <a:t>А индюшек лучший друг. </a:t>
            </a:r>
          </a:p>
          <a:p>
            <a:r>
              <a:rPr lang="ru-RU" sz="1600" dirty="0"/>
              <a:t>Угадайте - кто?..</a:t>
            </a:r>
          </a:p>
        </p:txBody>
      </p:sp>
    </p:spTree>
    <p:extLst>
      <p:ext uri="{BB962C8B-B14F-4D97-AF65-F5344CB8AC3E}">
        <p14:creationId xmlns:p14="http://schemas.microsoft.com/office/powerpoint/2010/main" val="316869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Зина\Мои документы\Clipart fowl\Clipart fowl (29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618035" cy="441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Зина\Мои документы\Мои документы\клип. растительность\2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5583"/>
            <a:ext cx="9144000" cy="231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Зина\Мои документы\Clipart fowl\Clipart fowl (9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2312541" cy="30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268760"/>
            <a:ext cx="34563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Вдоль по речке, по водице</a:t>
            </a:r>
          </a:p>
          <a:p>
            <a:r>
              <a:rPr lang="ru-RU" sz="1600" dirty="0" smtClean="0"/>
              <a:t>Плывёт лодок вереница,</a:t>
            </a:r>
          </a:p>
          <a:p>
            <a:r>
              <a:rPr lang="ru-RU" sz="1600" dirty="0" smtClean="0"/>
              <a:t>Впереди корабль идёт,</a:t>
            </a:r>
          </a:p>
          <a:p>
            <a:r>
              <a:rPr lang="ru-RU" sz="1600" dirty="0" smtClean="0"/>
              <a:t>За собою их ведёт,</a:t>
            </a:r>
          </a:p>
          <a:p>
            <a:r>
              <a:rPr lang="ru-RU" sz="1600" dirty="0" smtClean="0"/>
              <a:t>Вёсел нет у малых лодок,</a:t>
            </a:r>
          </a:p>
          <a:p>
            <a:r>
              <a:rPr lang="ru-RU" sz="1600" dirty="0" smtClean="0"/>
              <a:t>А кораблик больно ходок.</a:t>
            </a:r>
          </a:p>
          <a:p>
            <a:r>
              <a:rPr lang="ru-RU" sz="1600" dirty="0" smtClean="0"/>
              <a:t>Вправо, влево, взад, вперёд</a:t>
            </a:r>
          </a:p>
          <a:p>
            <a:r>
              <a:rPr lang="ru-RU" sz="1600" dirty="0" smtClean="0"/>
              <a:t>Всю ватагу повернёт.</a:t>
            </a:r>
          </a:p>
          <a:p>
            <a:endParaRPr lang="ru-RU" sz="1600" dirty="0"/>
          </a:p>
          <a:p>
            <a:r>
              <a:rPr lang="ru-RU" sz="1600" dirty="0" smtClean="0"/>
              <a:t>Пёстрая крякуша</a:t>
            </a:r>
          </a:p>
          <a:p>
            <a:r>
              <a:rPr lang="ru-RU" sz="1600" dirty="0" smtClean="0"/>
              <a:t>Ловит лягушек.</a:t>
            </a:r>
          </a:p>
          <a:p>
            <a:r>
              <a:rPr lang="ru-RU" sz="1600" dirty="0" smtClean="0"/>
              <a:t>Ходит вразвалочку,</a:t>
            </a:r>
          </a:p>
          <a:p>
            <a:r>
              <a:rPr lang="ru-RU" sz="1600" dirty="0" err="1" smtClean="0"/>
              <a:t>Спотыкалочку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2633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293</Words>
  <Application>Microsoft Office PowerPoint</Application>
  <PresentationFormat>Экран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Дега</dc:creator>
  <cp:lastModifiedBy>Дега</cp:lastModifiedBy>
  <cp:revision>10</cp:revision>
  <dcterms:created xsi:type="dcterms:W3CDTF">2014-10-27T20:38:32Z</dcterms:created>
  <dcterms:modified xsi:type="dcterms:W3CDTF">2014-11-02T23:39:00Z</dcterms:modified>
</cp:coreProperties>
</file>