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232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должен знать и уметь дошкольник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4128" y="5085184"/>
            <a:ext cx="2890664" cy="1368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МДОУ «Детский сад № 93»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Арютина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И.Е.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2015г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Оценка умения общаться: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Включается ли малыш в игру других детей, делится ли с ними?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Соблюдает ли он очередность, когда этого требует ситуация?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Способен ли ребенок слушать других, не перебивая?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Оценка физического развития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Хорошо ли ребенок слышит?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Хорошо ли он видит?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Способен ли он посидеть спокойно в течение некоторого времени?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Развита ли у него координация моторных навыков, например, может ли он играть в мяч, прыгать, спускаться и подниматься по лестнице?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Выглядит ли ребенок бодрым и увлеченным?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Выглядит ли ребенок здоровым, сытым и отдохнувшим?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Зрительное различение: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ли ребенок идентифицировать схожие и несхожие формы? Например, найти картинку, непохожую на остальные?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ли ребенок различать буквы и короткие слова, например: б-п, кот-год?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Зрительные память, восприятие: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Может ли ребенок заметить отсутствие картинки, если ему сначала показать серию из трех картинок, а потом одну убрать?</a:t>
            </a:r>
          </a:p>
          <a:p>
            <a:pPr lvl="0">
              <a:lnSpc>
                <a:spcPct val="15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Знает ли ребенок собственное имя и хотя бы шесть-восемь названий предметов, которые встречаются ему в повседневной жизни?</a:t>
            </a:r>
          </a:p>
          <a:p>
            <a:pPr lvl="0">
              <a:lnSpc>
                <a:spcPct val="15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Способен ли ребенок разложить по порядку (в заданной последовательности) серию картинок?</a:t>
            </a:r>
          </a:p>
          <a:p>
            <a:pPr lvl="0">
              <a:lnSpc>
                <a:spcPct val="15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Понимает ли ребенок, что читают слева направо?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Уровень слуховых способностей: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состоянии ли ребенок различать слова, начинающиеся на разные звуки, например лес-вес?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ли ребенок повторить за взрослым несколько слов или цифр?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Способен ли ребенок пересказать историю, сохранив основную мысль и последовательность действий?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Оценка отношения к книгам: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 ли у ребенка желание посмотреть книги самостоятельно?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Внимательно ли и с удовольствием он слушает, когда Вы читаете ему вслух?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Задает ли ребенок вопросы о словах что они значат и т.п.?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Общая и психологическая готовность: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Может ли ваш ребенок: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Объяснить с помощью слов, а не показывая пальцем, чего он хочет?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Изъясняться связно, например, "покажи мне…"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Понимать смысл того, о чем ему читают?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Четко выговорить свое имя?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Запомнить свой адрес и номер телефона?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Писать карандашом или мелками на бумаге?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Пользоваться красками, пластилином, цветными карандашами, фломастерами?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Слушать и следовать полученным указаниям?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Быть внимательным, когда кто-то с ним разговаривает?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Сосредоточиться хоть на десять минут, чтобы выполнить полученное задание?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Радоваться, когда ему читают вслух или рассказывают истории?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"Подстраиваться", когда взрослые меняют тему разговора?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Проявлять интерес к окружающим его предметам?</a:t>
            </a:r>
          </a:p>
          <a:p>
            <a:pPr lvl="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Ладить с другими детьми?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Дети должны: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первыми здороваться;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вежливо прощаться;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благодарить за оказанную помощь;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говорить тихо, не привлекая к себе внимания, не мешать другим;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вежливо обращаться с просьбой;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перебивать говорящего;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вмешиваться в разговор старших;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соблюдать порядок, чистоту.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Начальные знания по поведению на дороге: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различать проезжую часть дороги, тротуар;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понимать значение сигналов светофора;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знать правила дорожного движения;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ходить только по тротуарам и пешеходным дорожкам, придерживаясь правой стороны;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играть на проезжей части дороги.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Интернет-источники: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www.tvoyrebenok.ru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www.oren-school32.ucoz.ru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Уровень готовности ребенка к школе: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(тест для родителей)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00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1. Хочет ребенок идти в школу?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2. Привлекает ли Вашего ребенка в школе то, что он там о многом узнает и будет ему интересно учиться?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3. Может ли Ваш ребенок самостоятельно заниматься каким-либо делом, требующим сосредоточенности в течение 30 минут (например, работать с конструктором)?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4. Ваш ребенок в присутствии незнакомых чувствует себя свободно, незакомплексованно?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5. Ваш ребенок умеет составлять по рисунку рассказ, не короче пяти предложений?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6. Может ли он рассказать наизусть несколько стихотворений?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7. Умеет изменять существительные по числам?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8. Ваш ребенок умеет читать по слогам или, что лучше, целыми словами?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9. Умеет ли он считать до десяти и в обратном порядке?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10. Может решать простые задачи на вычитание или добавление единицы?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11. Имеет твердую руку (уверенно держит карандаш и т.д.)?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12. Любит рисовать и раскрашивать картинки?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13. Может ли Ваш ребенок пользоваться ножницами и клеем (например, делать аппликации)?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14. Может собрать разрезанную фотографию из пяти частей за одну минуту?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15. Знает названия диких и домашних животных?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16. Может обобщать понятия (например, назвать одним словом «овощи» — помидоры, морковь, лук)?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17. Может ли Ваш ребенок работать самостоятельно рисовать, собирать мозаику и т.д.?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18. Может понимать и точно выполнять словесные инструкции?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Результат тестирования зависит от количества положительных ответов («Да») на вопросы теста: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15-18 баллов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— ребенок вполне готов к школе;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10-14 баллов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— ребенок многое уже умеет, и следует обратить внимание на содержание тех вопросов, на которые вы ответили «Нет». Именно они подскажут вам, над чем необходимо поработать;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9 и менее баллов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— необходимо обратиться к специалистам, ребенок нуждается в значительном внимании и работе с ним.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Тест для проверки готовности ребенка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 школе: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1. Назови свою фамилию, имя отчество.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2. Сколько тебе лет? Сколько было год назад? Сколько будет через год?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3. Какая фамилия, имя, отчество у твоих родителей?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4. Где ты живешь: страна, город, улица, номер дома и квартиры, этаж?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5. Днем обедаешь, а утром?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6. Сравни бабочку и самолет. Какие у них различия и что у них общее?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7. Хоккей, баскетбол, бокс, гимнастика – что это?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8. Сравни квадрат и прямоугольник. Что у них общего? Чем отличаются от круга?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9. Клен, каштан, ель, сосна – что это и какие у них отличия?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10. Назови диких и домашних животных. Чем они отличаются?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11. У лошади – жеребенок, а кто у коровы, собаки, курицы?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12. Какие птицы зимой улетают, а какие нет? Как они называются?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63272" cy="561662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 правильный ответ начисляется один балл,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неправильный – ноль.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ребенок набрал пять и более баллов, то с уверенностью можно сказать, что он внутренне подготовлен к школе.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Вопросам, с которыми были затруднения, стоит уделить больше внимания.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Оценка развития познания: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Владеет ли ребенок основными понятиями: правый-левый, большой - малый, и т.п.?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Способен ли ребенок понимать простейшие принципы классификации, например: вещи, которые могут катиться, и которые не могут?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Может ли малыш удержать в памяти и выполнить как минимум три указания?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Может ли ребенок назвать большинство букв алфавита?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Оценка базового опыта ребенка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Приходилось ли ребенку сопровождать Вас в магазин, на почту?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 ли он в библиотеке?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Была ли у Вас возможность регулярно читать малышу или рассказывать истории?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Проявляет ли ребенок интерес к чему-либо, есть ли у него хобби?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Оценка языкового развития: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40560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ли ребенок назвать и обозначить основные окружающие его предметы?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Легко ли ребенку отвечать на вопросы взрослых?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ли ребенок объяснить, для чего служат различные вещи: пылесос, холодильник, стол и т.п.?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ли ребенок объяснить, где расположены какие-то предметы: на столе, на стуле, на полу, у стены и т.п.?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ли малыш рассказать историю, описать произошедший с ним случай?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Четко ли ребенок выговаривает слова?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Правильна ли речь ребенка с точки зрения грамматики?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Способен ли ребенок участвовать в общем разговоре, разыграть какую-либо ситуацию?</a:t>
            </a:r>
          </a:p>
          <a:p>
            <a:pPr>
              <a:lnSpc>
                <a:spcPct val="120000"/>
              </a:lnSpc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Оценка уровня эмоционального развития: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Выглядит ли ребенок веселым (дома и среди товарищей)?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Сформировался ли у ребенка образ себя как человека, который многое может?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Легко ли малышу "переключиться" при изменениях в привычном распорядке дня, перейти к решению новой задачи?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Способен ли ребенок работать самостоятельно, соревноваться в выполнении заданий с другими детьми?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851</Words>
  <Application>Microsoft Office PowerPoint</Application>
  <PresentationFormat>Экран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Что должен знать и уметь дошкольник</vt:lpstr>
      <vt:lpstr>Уровень готовности ребенка к школе: (тест для родителей) </vt:lpstr>
      <vt:lpstr>Результат тестирования зависит от количества положительных ответов («Да») на вопросы теста:  15-18 баллов — ребенок вполне готов к школе;  10-14 баллов — ребенок многое уже умеет, и следует обратить внимание на содержание тех вопросов, на которые вы ответили «Нет». Именно они подскажут вам, над чем необходимо поработать;  9 и менее баллов — необходимо обратиться к специалистам, ребенок нуждается в значительном внимании и работе с ним. </vt:lpstr>
      <vt:lpstr>Тест для проверки готовности ребенка  к школе: </vt:lpstr>
      <vt:lpstr>- За правильный ответ начисляется один балл,  за неправильный – ноль.   - Если ребенок набрал пять и более баллов, то с уверенностью можно сказать, что он внутренне подготовлен к школе.   - Вопросам, с которыми были затруднения, стоит уделить больше внимания. </vt:lpstr>
      <vt:lpstr>Оценка развития познания: </vt:lpstr>
      <vt:lpstr>Оценка базового опыта ребенка:</vt:lpstr>
      <vt:lpstr>Оценка языкового развития: </vt:lpstr>
      <vt:lpstr>Оценка уровня эмоционального развития: </vt:lpstr>
      <vt:lpstr>Оценка умения общаться: </vt:lpstr>
      <vt:lpstr>Оценка физического развития: </vt:lpstr>
      <vt:lpstr>Зрительное различение: </vt:lpstr>
      <vt:lpstr>Зрительные память, восприятие: </vt:lpstr>
      <vt:lpstr>Уровень слуховых способностей: </vt:lpstr>
      <vt:lpstr>Оценка отношения к книгам: </vt:lpstr>
      <vt:lpstr>Общая и психологическая готовность: </vt:lpstr>
      <vt:lpstr>Дети должны: </vt:lpstr>
      <vt:lpstr> Начальные знания по поведению на дороге: </vt:lpstr>
      <vt:lpstr>Интернет-источники: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должен знать и уметь первоклассник</dc:title>
  <dc:creator>Юлия</dc:creator>
  <cp:lastModifiedBy>Admin</cp:lastModifiedBy>
  <cp:revision>9</cp:revision>
  <dcterms:created xsi:type="dcterms:W3CDTF">2014-04-21T08:19:37Z</dcterms:created>
  <dcterms:modified xsi:type="dcterms:W3CDTF">2015-01-30T07:38:35Z</dcterms:modified>
</cp:coreProperties>
</file>