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5"/>
  </p:notesMasterIdLst>
  <p:sldIdLst>
    <p:sldId id="256" r:id="rId2"/>
    <p:sldId id="268" r:id="rId3"/>
    <p:sldId id="277" r:id="rId4"/>
    <p:sldId id="282" r:id="rId5"/>
    <p:sldId id="283" r:id="rId6"/>
    <p:sldId id="265" r:id="rId7"/>
    <p:sldId id="285" r:id="rId8"/>
    <p:sldId id="278" r:id="rId9"/>
    <p:sldId id="264" r:id="rId10"/>
    <p:sldId id="261" r:id="rId11"/>
    <p:sldId id="273" r:id="rId12"/>
    <p:sldId id="286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99FF"/>
    <a:srgbClr val="0E66B6"/>
    <a:srgbClr val="00CCFF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3349" autoAdjust="0"/>
  </p:normalViewPr>
  <p:slideViewPr>
    <p:cSldViewPr>
      <p:cViewPr>
        <p:scale>
          <a:sx n="89" d="100"/>
          <a:sy n="89" d="100"/>
        </p:scale>
        <p:origin x="-342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15D0C-9F9C-4E73-8156-2AF22C9FA5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6A6C8-3C39-40F0-B307-28FF16994A9A}">
      <dgm:prSet custT="1"/>
      <dgm:spPr/>
      <dgm:t>
        <a:bodyPr/>
        <a:lstStyle/>
        <a:p>
          <a:pPr rtl="0"/>
          <a:r>
            <a: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Взрослый </a:t>
          </a:r>
          <a:r>
            <a:rPr lang="ru-RU" sz="28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=пример</a:t>
          </a:r>
          <a:r>
            <a: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для общения</a:t>
          </a:r>
          <a:endParaRPr lang="ru-RU" sz="28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433CF6-AB71-42D3-8EA8-563CEEC9A40A}" type="parTrans" cxnId="{4E289047-1A06-426D-B596-B3049DA2A293}">
      <dgm:prSet/>
      <dgm:spPr/>
      <dgm:t>
        <a:bodyPr/>
        <a:lstStyle/>
        <a:p>
          <a:endParaRPr lang="ru-RU"/>
        </a:p>
      </dgm:t>
    </dgm:pt>
    <dgm:pt modelId="{F74D40BC-A77D-4684-B544-973F080A3CA4}" type="sibTrans" cxnId="{4E289047-1A06-426D-B596-B3049DA2A293}">
      <dgm:prSet/>
      <dgm:spPr/>
      <dgm:t>
        <a:bodyPr/>
        <a:lstStyle/>
        <a:p>
          <a:endParaRPr lang="ru-RU"/>
        </a:p>
      </dgm:t>
    </dgm:pt>
    <dgm:pt modelId="{4A49F524-5846-4F42-835C-824971114604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ситуации для общения</a:t>
          </a:r>
        </a:p>
        <a:p>
          <a:pPr algn="l" rtl="0"/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1F77CFF-88CF-48BE-900F-09A517591C3C}" type="parTrans" cxnId="{65859A4E-2F46-4FA9-A71D-859A9026E1EC}">
      <dgm:prSet/>
      <dgm:spPr/>
      <dgm:t>
        <a:bodyPr/>
        <a:lstStyle/>
        <a:p>
          <a:endParaRPr lang="ru-RU"/>
        </a:p>
      </dgm:t>
    </dgm:pt>
    <dgm:pt modelId="{5C3FFD2E-4F9F-4A98-BE48-BE98DA1624C2}" type="sibTrans" cxnId="{65859A4E-2F46-4FA9-A71D-859A9026E1EC}">
      <dgm:prSet/>
      <dgm:spPr/>
      <dgm:t>
        <a:bodyPr/>
        <a:lstStyle/>
        <a:p>
          <a:endParaRPr lang="ru-RU"/>
        </a:p>
      </dgm:t>
    </dgm:pt>
    <dgm:pt modelId="{F22136A9-57A9-4759-A9BE-AFA06EFDE16C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Применение полученного ранее опыта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D2AC40B-74AE-4F33-B634-48BC53B238AB}" type="parTrans" cxnId="{A063CBE5-7461-40EC-BAFE-8C726AA7F18B}">
      <dgm:prSet/>
      <dgm:spPr/>
      <dgm:t>
        <a:bodyPr/>
        <a:lstStyle/>
        <a:p>
          <a:endParaRPr lang="ru-RU"/>
        </a:p>
      </dgm:t>
    </dgm:pt>
    <dgm:pt modelId="{7161594A-6B64-45CC-8425-3361C4C41E1B}" type="sibTrans" cxnId="{A063CBE5-7461-40EC-BAFE-8C726AA7F18B}">
      <dgm:prSet/>
      <dgm:spPr/>
      <dgm:t>
        <a:bodyPr/>
        <a:lstStyle/>
        <a:p>
          <a:endParaRPr lang="ru-RU"/>
        </a:p>
      </dgm:t>
    </dgm:pt>
    <dgm:pt modelId="{B57A9E1F-F59C-4682-9205-891DD1ED8209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Эмоциональное  общение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D4E3B5A-4B3E-4EA3-9E1A-002C81697B02}" type="parTrans" cxnId="{629741BB-9905-4A8A-BAB0-EA744C2DEB3F}">
      <dgm:prSet/>
      <dgm:spPr/>
      <dgm:t>
        <a:bodyPr/>
        <a:lstStyle/>
        <a:p>
          <a:endParaRPr lang="ru-RU"/>
        </a:p>
      </dgm:t>
    </dgm:pt>
    <dgm:pt modelId="{5C310EA7-CEE3-4D54-84FC-E8E02E657503}" type="sibTrans" cxnId="{629741BB-9905-4A8A-BAB0-EA744C2DEB3F}">
      <dgm:prSet/>
      <dgm:spPr/>
      <dgm:t>
        <a:bodyPr/>
        <a:lstStyle/>
        <a:p>
          <a:endParaRPr lang="ru-RU"/>
        </a:p>
      </dgm:t>
    </dgm:pt>
    <dgm:pt modelId="{C0B6FE6D-9315-4FEF-A5D8-7D5058536F3E}" type="pres">
      <dgm:prSet presAssocID="{03E15D0C-9F9C-4E73-8156-2AF22C9FA52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88854F-0A9C-47B2-ADC7-5E6F2BDF263C}" type="pres">
      <dgm:prSet presAssocID="{03E15D0C-9F9C-4E73-8156-2AF22C9FA52F}" presName="pyramid" presStyleLbl="node1" presStyleIdx="0" presStyleCnt="1" custLinFactNeighborX="122" custLinFactNeighborY="5577"/>
      <dgm:spPr/>
    </dgm:pt>
    <dgm:pt modelId="{E8970C45-A947-4641-94F6-E35E7736F358}" type="pres">
      <dgm:prSet presAssocID="{03E15D0C-9F9C-4E73-8156-2AF22C9FA52F}" presName="theList" presStyleCnt="0"/>
      <dgm:spPr/>
    </dgm:pt>
    <dgm:pt modelId="{CCE3544E-EDC7-4D86-8443-E04218F673B2}" type="pres">
      <dgm:prSet presAssocID="{6A46A6C8-3C39-40F0-B307-28FF16994A9A}" presName="aNode" presStyleLbl="fgAcc1" presStyleIdx="0" presStyleCnt="4" custScaleX="108858" custScaleY="158635" custLinFactY="123616" custLinFactNeighborX="274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8DE4E-598C-483C-99E2-96F6214C8436}" type="pres">
      <dgm:prSet presAssocID="{6A46A6C8-3C39-40F0-B307-28FF16994A9A}" presName="aSpace" presStyleCnt="0"/>
      <dgm:spPr/>
    </dgm:pt>
    <dgm:pt modelId="{1C64E32B-3747-44D4-AB07-D7F51E506F79}" type="pres">
      <dgm:prSet presAssocID="{B57A9E1F-F59C-4682-9205-891DD1ED8209}" presName="aNode" presStyleLbl="fgAcc1" presStyleIdx="1" presStyleCnt="4" custScaleX="109044" custScaleY="122357" custLinFactY="-169900" custLinFactNeighborX="-7194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FF36-22FE-4C47-A3FD-CBADCF4DCE93}" type="pres">
      <dgm:prSet presAssocID="{B57A9E1F-F59C-4682-9205-891DD1ED8209}" presName="aSpace" presStyleCnt="0"/>
      <dgm:spPr/>
    </dgm:pt>
    <dgm:pt modelId="{0487F121-894E-40B9-A106-E9BA7B06B7AB}" type="pres">
      <dgm:prSet presAssocID="{4A49F524-5846-4F42-835C-824971114604}" presName="aNode" presStyleLbl="fgAcc1" presStyleIdx="2" presStyleCnt="4" custScaleX="99223" custScaleY="146523" custLinFactX="-11040" custLinFactY="-95032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3278-CF06-4CCE-9F17-E357CCEE07BD}" type="pres">
      <dgm:prSet presAssocID="{4A49F524-5846-4F42-835C-824971114604}" presName="aSpace" presStyleCnt="0"/>
      <dgm:spPr/>
    </dgm:pt>
    <dgm:pt modelId="{7BAE8A1C-B425-46A7-BF13-CD2B3FC91C6C}" type="pres">
      <dgm:prSet presAssocID="{F22136A9-57A9-4759-A9BE-AFA06EFDE16C}" presName="aNode" presStyleLbl="fgAcc1" presStyleIdx="3" presStyleCnt="4" custScaleX="117438" custScaleY="157166" custLinFactY="-44564" custLinFactNeighborX="-5057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F6911-BAA1-4986-9504-3CE09DB53181}" type="pres">
      <dgm:prSet presAssocID="{F22136A9-57A9-4759-A9BE-AFA06EFDE16C}" presName="aSpace" presStyleCnt="0"/>
      <dgm:spPr/>
    </dgm:pt>
  </dgm:ptLst>
  <dgm:cxnLst>
    <dgm:cxn modelId="{A063CBE5-7461-40EC-BAFE-8C726AA7F18B}" srcId="{03E15D0C-9F9C-4E73-8156-2AF22C9FA52F}" destId="{F22136A9-57A9-4759-A9BE-AFA06EFDE16C}" srcOrd="3" destOrd="0" parTransId="{0D2AC40B-74AE-4F33-B634-48BC53B238AB}" sibTransId="{7161594A-6B64-45CC-8425-3361C4C41E1B}"/>
    <dgm:cxn modelId="{4E289047-1A06-426D-B596-B3049DA2A293}" srcId="{03E15D0C-9F9C-4E73-8156-2AF22C9FA52F}" destId="{6A46A6C8-3C39-40F0-B307-28FF16994A9A}" srcOrd="0" destOrd="0" parTransId="{33433CF6-AB71-42D3-8EA8-563CEEC9A40A}" sibTransId="{F74D40BC-A77D-4684-B544-973F080A3CA4}"/>
    <dgm:cxn modelId="{65859A4E-2F46-4FA9-A71D-859A9026E1EC}" srcId="{03E15D0C-9F9C-4E73-8156-2AF22C9FA52F}" destId="{4A49F524-5846-4F42-835C-824971114604}" srcOrd="2" destOrd="0" parTransId="{11F77CFF-88CF-48BE-900F-09A517591C3C}" sibTransId="{5C3FFD2E-4F9F-4A98-BE48-BE98DA1624C2}"/>
    <dgm:cxn modelId="{9A4934A4-4490-4FCE-A544-37BF3BF13988}" type="presOf" srcId="{F22136A9-57A9-4759-A9BE-AFA06EFDE16C}" destId="{7BAE8A1C-B425-46A7-BF13-CD2B3FC91C6C}" srcOrd="0" destOrd="0" presId="urn:microsoft.com/office/officeart/2005/8/layout/pyramid2"/>
    <dgm:cxn modelId="{48A51C97-9089-4C7A-87AB-60FDB034940D}" type="presOf" srcId="{6A46A6C8-3C39-40F0-B307-28FF16994A9A}" destId="{CCE3544E-EDC7-4D86-8443-E04218F673B2}" srcOrd="0" destOrd="0" presId="urn:microsoft.com/office/officeart/2005/8/layout/pyramid2"/>
    <dgm:cxn modelId="{B2B3BDF9-592D-495C-9F31-64D2179B55DD}" type="presOf" srcId="{4A49F524-5846-4F42-835C-824971114604}" destId="{0487F121-894E-40B9-A106-E9BA7B06B7AB}" srcOrd="0" destOrd="0" presId="urn:microsoft.com/office/officeart/2005/8/layout/pyramid2"/>
    <dgm:cxn modelId="{A47016D5-4B2C-4AAF-89A5-B53523F04EDC}" type="presOf" srcId="{B57A9E1F-F59C-4682-9205-891DD1ED8209}" destId="{1C64E32B-3747-44D4-AB07-D7F51E506F79}" srcOrd="0" destOrd="0" presId="urn:microsoft.com/office/officeart/2005/8/layout/pyramid2"/>
    <dgm:cxn modelId="{0B19C9B2-E040-46FE-AB5F-860B2F36A785}" type="presOf" srcId="{03E15D0C-9F9C-4E73-8156-2AF22C9FA52F}" destId="{C0B6FE6D-9315-4FEF-A5D8-7D5058536F3E}" srcOrd="0" destOrd="0" presId="urn:microsoft.com/office/officeart/2005/8/layout/pyramid2"/>
    <dgm:cxn modelId="{629741BB-9905-4A8A-BAB0-EA744C2DEB3F}" srcId="{03E15D0C-9F9C-4E73-8156-2AF22C9FA52F}" destId="{B57A9E1F-F59C-4682-9205-891DD1ED8209}" srcOrd="1" destOrd="0" parTransId="{0D4E3B5A-4B3E-4EA3-9E1A-002C81697B02}" sibTransId="{5C310EA7-CEE3-4D54-84FC-E8E02E657503}"/>
    <dgm:cxn modelId="{7B08B06E-226F-4B1C-BD03-11F89091983A}" type="presParOf" srcId="{C0B6FE6D-9315-4FEF-A5D8-7D5058536F3E}" destId="{2888854F-0A9C-47B2-ADC7-5E6F2BDF263C}" srcOrd="0" destOrd="0" presId="urn:microsoft.com/office/officeart/2005/8/layout/pyramid2"/>
    <dgm:cxn modelId="{70C990D2-6E57-43B7-8118-0A7BD4908D84}" type="presParOf" srcId="{C0B6FE6D-9315-4FEF-A5D8-7D5058536F3E}" destId="{E8970C45-A947-4641-94F6-E35E7736F358}" srcOrd="1" destOrd="0" presId="urn:microsoft.com/office/officeart/2005/8/layout/pyramid2"/>
    <dgm:cxn modelId="{8293D4D2-CD16-4857-A527-C73A2C6807E3}" type="presParOf" srcId="{E8970C45-A947-4641-94F6-E35E7736F358}" destId="{CCE3544E-EDC7-4D86-8443-E04218F673B2}" srcOrd="0" destOrd="0" presId="urn:microsoft.com/office/officeart/2005/8/layout/pyramid2"/>
    <dgm:cxn modelId="{485882E7-4B78-44A1-BAB5-84F5A2C8396C}" type="presParOf" srcId="{E8970C45-A947-4641-94F6-E35E7736F358}" destId="{4008DE4E-598C-483C-99E2-96F6214C8436}" srcOrd="1" destOrd="0" presId="urn:microsoft.com/office/officeart/2005/8/layout/pyramid2"/>
    <dgm:cxn modelId="{D4495E44-2DA8-4CD6-89C8-D32F08CA6B13}" type="presParOf" srcId="{E8970C45-A947-4641-94F6-E35E7736F358}" destId="{1C64E32B-3747-44D4-AB07-D7F51E506F79}" srcOrd="2" destOrd="0" presId="urn:microsoft.com/office/officeart/2005/8/layout/pyramid2"/>
    <dgm:cxn modelId="{BF696DF2-C3DB-4B70-9616-D0E9B19CDC43}" type="presParOf" srcId="{E8970C45-A947-4641-94F6-E35E7736F358}" destId="{7596FF36-22FE-4C47-A3FD-CBADCF4DCE93}" srcOrd="3" destOrd="0" presId="urn:microsoft.com/office/officeart/2005/8/layout/pyramid2"/>
    <dgm:cxn modelId="{BEA605D9-CD7A-4B23-8C91-CF246D36AF46}" type="presParOf" srcId="{E8970C45-A947-4641-94F6-E35E7736F358}" destId="{0487F121-894E-40B9-A106-E9BA7B06B7AB}" srcOrd="4" destOrd="0" presId="urn:microsoft.com/office/officeart/2005/8/layout/pyramid2"/>
    <dgm:cxn modelId="{76A96E4D-AA37-4525-84D5-2C843ACE8F2A}" type="presParOf" srcId="{E8970C45-A947-4641-94F6-E35E7736F358}" destId="{C2783278-CF06-4CCE-9F17-E357CCEE07BD}" srcOrd="5" destOrd="0" presId="urn:microsoft.com/office/officeart/2005/8/layout/pyramid2"/>
    <dgm:cxn modelId="{495D2940-8100-4331-B5D3-B460D35829F6}" type="presParOf" srcId="{E8970C45-A947-4641-94F6-E35E7736F358}" destId="{7BAE8A1C-B425-46A7-BF13-CD2B3FC91C6C}" srcOrd="6" destOrd="0" presId="urn:microsoft.com/office/officeart/2005/8/layout/pyramid2"/>
    <dgm:cxn modelId="{CF9A8C35-30FF-4C32-9D12-B985FCA6E814}" type="presParOf" srcId="{E8970C45-A947-4641-94F6-E35E7736F358}" destId="{4B2F6911-BAA1-4986-9504-3CE09DB5318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15D0C-9F9C-4E73-8156-2AF22C9FA5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747537-7D85-445A-AD36-F2ADA832C416}">
      <dgm:prSet custT="1"/>
      <dgm:spPr/>
      <dgm:t>
        <a:bodyPr/>
        <a:lstStyle/>
        <a:p>
          <a:pPr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равных правах</a:t>
          </a:r>
          <a:endParaRPr lang="ru-RU" sz="28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70B442-BE44-4F6F-B225-B3D2B5BB6FF6}" type="parTrans" cxnId="{FA9DAF27-E49E-4E0E-9D32-1C116A092AAA}">
      <dgm:prSet/>
      <dgm:spPr/>
      <dgm:t>
        <a:bodyPr/>
        <a:lstStyle/>
        <a:p>
          <a:endParaRPr lang="ru-RU"/>
        </a:p>
      </dgm:t>
    </dgm:pt>
    <dgm:pt modelId="{B1736E7F-0593-4ACE-A5AA-BE4DB1A38D44}" type="sibTrans" cxnId="{FA9DAF27-E49E-4E0E-9D32-1C116A092AAA}">
      <dgm:prSet/>
      <dgm:spPr/>
      <dgm:t>
        <a:bodyPr/>
        <a:lstStyle/>
        <a:p>
          <a:endParaRPr lang="ru-RU"/>
        </a:p>
      </dgm:t>
    </dgm:pt>
    <dgm:pt modelId="{6A46A6C8-3C39-40F0-B307-28FF16994A9A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Взрослый «исподволь» </a:t>
          </a:r>
          <a:r>
            <a:rPr lang="ru-RU" sz="24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направлят</a:t>
          </a:r>
          <a:r>
            <a: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взаимодействие</a:t>
          </a:r>
          <a:endParaRPr lang="ru-RU" sz="2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433CF6-AB71-42D3-8EA8-563CEEC9A40A}" type="parTrans" cxnId="{4E289047-1A06-426D-B596-B3049DA2A293}">
      <dgm:prSet/>
      <dgm:spPr/>
      <dgm:t>
        <a:bodyPr/>
        <a:lstStyle/>
        <a:p>
          <a:endParaRPr lang="ru-RU"/>
        </a:p>
      </dgm:t>
    </dgm:pt>
    <dgm:pt modelId="{F74D40BC-A77D-4684-B544-973F080A3CA4}" type="sibTrans" cxnId="{4E289047-1A06-426D-B596-B3049DA2A293}">
      <dgm:prSet/>
      <dgm:spPr/>
      <dgm:t>
        <a:bodyPr/>
        <a:lstStyle/>
        <a:p>
          <a:endParaRPr lang="ru-RU"/>
        </a:p>
      </dgm:t>
    </dgm:pt>
    <dgm:pt modelId="{4A49F524-5846-4F42-835C-824971114604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Сравнение с собой, контроль за партнёром</a:t>
          </a:r>
        </a:p>
        <a:p>
          <a:pPr algn="l" rtl="0"/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1F77CFF-88CF-48BE-900F-09A517591C3C}" type="parTrans" cxnId="{65859A4E-2F46-4FA9-A71D-859A9026E1EC}">
      <dgm:prSet/>
      <dgm:spPr/>
      <dgm:t>
        <a:bodyPr/>
        <a:lstStyle/>
        <a:p>
          <a:endParaRPr lang="ru-RU"/>
        </a:p>
      </dgm:t>
    </dgm:pt>
    <dgm:pt modelId="{5C3FFD2E-4F9F-4A98-BE48-BE98DA1624C2}" type="sibTrans" cxnId="{65859A4E-2F46-4FA9-A71D-859A9026E1EC}">
      <dgm:prSet/>
      <dgm:spPr/>
      <dgm:t>
        <a:bodyPr/>
        <a:lstStyle/>
        <a:p>
          <a:endParaRPr lang="ru-RU"/>
        </a:p>
      </dgm:t>
    </dgm:pt>
    <dgm:pt modelId="{F22136A9-57A9-4759-A9BE-AFA06EFDE16C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Собственное действие важнее, чем действие других</a:t>
          </a:r>
          <a:endParaRPr lang="ru-RU" sz="24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D2AC40B-74AE-4F33-B634-48BC53B238AB}" type="parTrans" cxnId="{A063CBE5-7461-40EC-BAFE-8C726AA7F18B}">
      <dgm:prSet/>
      <dgm:spPr/>
      <dgm:t>
        <a:bodyPr/>
        <a:lstStyle/>
        <a:p>
          <a:endParaRPr lang="ru-RU"/>
        </a:p>
      </dgm:t>
    </dgm:pt>
    <dgm:pt modelId="{7161594A-6B64-45CC-8425-3361C4C41E1B}" type="sibTrans" cxnId="{A063CBE5-7461-40EC-BAFE-8C726AA7F18B}">
      <dgm:prSet/>
      <dgm:spPr/>
      <dgm:t>
        <a:bodyPr/>
        <a:lstStyle/>
        <a:p>
          <a:endParaRPr lang="ru-RU"/>
        </a:p>
      </dgm:t>
    </dgm:pt>
    <dgm:pt modelId="{C0B6FE6D-9315-4FEF-A5D8-7D5058536F3E}" type="pres">
      <dgm:prSet presAssocID="{03E15D0C-9F9C-4E73-8156-2AF22C9FA52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88854F-0A9C-47B2-ADC7-5E6F2BDF263C}" type="pres">
      <dgm:prSet presAssocID="{03E15D0C-9F9C-4E73-8156-2AF22C9FA52F}" presName="pyramid" presStyleLbl="node1" presStyleIdx="0" presStyleCnt="1" custLinFactNeighborX="297"/>
      <dgm:spPr/>
    </dgm:pt>
    <dgm:pt modelId="{E8970C45-A947-4641-94F6-E35E7736F358}" type="pres">
      <dgm:prSet presAssocID="{03E15D0C-9F9C-4E73-8156-2AF22C9FA52F}" presName="theList" presStyleCnt="0"/>
      <dgm:spPr/>
    </dgm:pt>
    <dgm:pt modelId="{42E3D325-1D44-44E5-B4E1-47E33E89E8AF}" type="pres">
      <dgm:prSet presAssocID="{2F747537-7D85-445A-AD36-F2ADA832C416}" presName="aNode" presStyleLbl="fgAcc1" presStyleIdx="0" presStyleCnt="4" custScaleX="109044" custScaleY="122357" custLinFactY="142629" custLinFactNeighborX="1565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6C0C7-E1AF-4481-B193-389A2C512B35}" type="pres">
      <dgm:prSet presAssocID="{2F747537-7D85-445A-AD36-F2ADA832C416}" presName="aSpace" presStyleCnt="0"/>
      <dgm:spPr/>
    </dgm:pt>
    <dgm:pt modelId="{CCE3544E-EDC7-4D86-8443-E04218F673B2}" type="pres">
      <dgm:prSet presAssocID="{6A46A6C8-3C39-40F0-B307-28FF16994A9A}" presName="aNode" presStyleLbl="fgAcc1" presStyleIdx="1" presStyleCnt="4" custScaleX="108841" custScaleY="128695" custLinFactY="265299" custLinFactNeighborX="-7946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8DE4E-598C-483C-99E2-96F6214C8436}" type="pres">
      <dgm:prSet presAssocID="{6A46A6C8-3C39-40F0-B307-28FF16994A9A}" presName="aSpace" presStyleCnt="0"/>
      <dgm:spPr/>
    </dgm:pt>
    <dgm:pt modelId="{0487F121-894E-40B9-A106-E9BA7B06B7AB}" type="pres">
      <dgm:prSet presAssocID="{4A49F524-5846-4F42-835C-824971114604}" presName="aNode" presStyleLbl="fgAcc1" presStyleIdx="2" presStyleCnt="4" custScaleX="99223" custScaleY="131295" custLinFactY="-173432" custLinFactNeighborX="-9822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3278-CF06-4CCE-9F17-E357CCEE07BD}" type="pres">
      <dgm:prSet presAssocID="{4A49F524-5846-4F42-835C-824971114604}" presName="aSpace" presStyleCnt="0"/>
      <dgm:spPr/>
    </dgm:pt>
    <dgm:pt modelId="{7BAE8A1C-B425-46A7-BF13-CD2B3FC91C6C}" type="pres">
      <dgm:prSet presAssocID="{F22136A9-57A9-4759-A9BE-AFA06EFDE16C}" presName="aNode" presStyleLbl="fgAcc1" presStyleIdx="3" presStyleCnt="4" custScaleX="109044" custScaleY="142975" custLinFactY="-127208" custLinFactNeighborX="-9972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F6911-BAA1-4986-9504-3CE09DB53181}" type="pres">
      <dgm:prSet presAssocID="{F22136A9-57A9-4759-A9BE-AFA06EFDE16C}" presName="aSpace" presStyleCnt="0"/>
      <dgm:spPr/>
    </dgm:pt>
  </dgm:ptLst>
  <dgm:cxnLst>
    <dgm:cxn modelId="{A063CBE5-7461-40EC-BAFE-8C726AA7F18B}" srcId="{03E15D0C-9F9C-4E73-8156-2AF22C9FA52F}" destId="{F22136A9-57A9-4759-A9BE-AFA06EFDE16C}" srcOrd="3" destOrd="0" parTransId="{0D2AC40B-74AE-4F33-B634-48BC53B238AB}" sibTransId="{7161594A-6B64-45CC-8425-3361C4C41E1B}"/>
    <dgm:cxn modelId="{4E289047-1A06-426D-B596-B3049DA2A293}" srcId="{03E15D0C-9F9C-4E73-8156-2AF22C9FA52F}" destId="{6A46A6C8-3C39-40F0-B307-28FF16994A9A}" srcOrd="1" destOrd="0" parTransId="{33433CF6-AB71-42D3-8EA8-563CEEC9A40A}" sibTransId="{F74D40BC-A77D-4684-B544-973F080A3CA4}"/>
    <dgm:cxn modelId="{65859A4E-2F46-4FA9-A71D-859A9026E1EC}" srcId="{03E15D0C-9F9C-4E73-8156-2AF22C9FA52F}" destId="{4A49F524-5846-4F42-835C-824971114604}" srcOrd="2" destOrd="0" parTransId="{11F77CFF-88CF-48BE-900F-09A517591C3C}" sibTransId="{5C3FFD2E-4F9F-4A98-BE48-BE98DA1624C2}"/>
    <dgm:cxn modelId="{90AF3933-9168-49A5-AAF1-C532A0B081FA}" type="presOf" srcId="{2F747537-7D85-445A-AD36-F2ADA832C416}" destId="{42E3D325-1D44-44E5-B4E1-47E33E89E8AF}" srcOrd="0" destOrd="0" presId="urn:microsoft.com/office/officeart/2005/8/layout/pyramid2"/>
    <dgm:cxn modelId="{FA9DAF27-E49E-4E0E-9D32-1C116A092AAA}" srcId="{03E15D0C-9F9C-4E73-8156-2AF22C9FA52F}" destId="{2F747537-7D85-445A-AD36-F2ADA832C416}" srcOrd="0" destOrd="0" parTransId="{E170B442-BE44-4F6F-B225-B3D2B5BB6FF6}" sibTransId="{B1736E7F-0593-4ACE-A5AA-BE4DB1A38D44}"/>
    <dgm:cxn modelId="{D56F005C-B763-45A3-9C9F-8DAF83862201}" type="presOf" srcId="{6A46A6C8-3C39-40F0-B307-28FF16994A9A}" destId="{CCE3544E-EDC7-4D86-8443-E04218F673B2}" srcOrd="0" destOrd="0" presId="urn:microsoft.com/office/officeart/2005/8/layout/pyramid2"/>
    <dgm:cxn modelId="{28D64080-C039-49D1-865C-4452ACAE30DA}" type="presOf" srcId="{4A49F524-5846-4F42-835C-824971114604}" destId="{0487F121-894E-40B9-A106-E9BA7B06B7AB}" srcOrd="0" destOrd="0" presId="urn:microsoft.com/office/officeart/2005/8/layout/pyramid2"/>
    <dgm:cxn modelId="{B3C50628-6138-4FFE-A338-CFCFC920C87C}" type="presOf" srcId="{F22136A9-57A9-4759-A9BE-AFA06EFDE16C}" destId="{7BAE8A1C-B425-46A7-BF13-CD2B3FC91C6C}" srcOrd="0" destOrd="0" presId="urn:microsoft.com/office/officeart/2005/8/layout/pyramid2"/>
    <dgm:cxn modelId="{C51CEBD0-6305-467F-BC43-C67BE4E0A5E8}" type="presOf" srcId="{03E15D0C-9F9C-4E73-8156-2AF22C9FA52F}" destId="{C0B6FE6D-9315-4FEF-A5D8-7D5058536F3E}" srcOrd="0" destOrd="0" presId="urn:microsoft.com/office/officeart/2005/8/layout/pyramid2"/>
    <dgm:cxn modelId="{494EDA07-B49B-46C2-A167-77259204BBE0}" type="presParOf" srcId="{C0B6FE6D-9315-4FEF-A5D8-7D5058536F3E}" destId="{2888854F-0A9C-47B2-ADC7-5E6F2BDF263C}" srcOrd="0" destOrd="0" presId="urn:microsoft.com/office/officeart/2005/8/layout/pyramid2"/>
    <dgm:cxn modelId="{C185B1AD-9949-40E8-A2CD-C3CDC02454DE}" type="presParOf" srcId="{C0B6FE6D-9315-4FEF-A5D8-7D5058536F3E}" destId="{E8970C45-A947-4641-94F6-E35E7736F358}" srcOrd="1" destOrd="0" presId="urn:microsoft.com/office/officeart/2005/8/layout/pyramid2"/>
    <dgm:cxn modelId="{F43B1EB4-39A0-46B2-A641-D7557F922F90}" type="presParOf" srcId="{E8970C45-A947-4641-94F6-E35E7736F358}" destId="{42E3D325-1D44-44E5-B4E1-47E33E89E8AF}" srcOrd="0" destOrd="0" presId="urn:microsoft.com/office/officeart/2005/8/layout/pyramid2"/>
    <dgm:cxn modelId="{50739B88-C3FE-41F4-90F9-A444EF5F237C}" type="presParOf" srcId="{E8970C45-A947-4641-94F6-E35E7736F358}" destId="{8806C0C7-E1AF-4481-B193-389A2C512B35}" srcOrd="1" destOrd="0" presId="urn:microsoft.com/office/officeart/2005/8/layout/pyramid2"/>
    <dgm:cxn modelId="{D61014EC-4C5D-4ADD-9AB0-E7546F5B0E52}" type="presParOf" srcId="{E8970C45-A947-4641-94F6-E35E7736F358}" destId="{CCE3544E-EDC7-4D86-8443-E04218F673B2}" srcOrd="2" destOrd="0" presId="urn:microsoft.com/office/officeart/2005/8/layout/pyramid2"/>
    <dgm:cxn modelId="{82B9A792-7F4D-4573-AAA6-EC99767DB057}" type="presParOf" srcId="{E8970C45-A947-4641-94F6-E35E7736F358}" destId="{4008DE4E-598C-483C-99E2-96F6214C8436}" srcOrd="3" destOrd="0" presId="urn:microsoft.com/office/officeart/2005/8/layout/pyramid2"/>
    <dgm:cxn modelId="{8FB193A7-3F72-443C-941E-45634C700B98}" type="presParOf" srcId="{E8970C45-A947-4641-94F6-E35E7736F358}" destId="{0487F121-894E-40B9-A106-E9BA7B06B7AB}" srcOrd="4" destOrd="0" presId="urn:microsoft.com/office/officeart/2005/8/layout/pyramid2"/>
    <dgm:cxn modelId="{A4962377-9310-46B7-AA40-A4BC27AD4BB7}" type="presParOf" srcId="{E8970C45-A947-4641-94F6-E35E7736F358}" destId="{C2783278-CF06-4CCE-9F17-E357CCEE07BD}" srcOrd="5" destOrd="0" presId="urn:microsoft.com/office/officeart/2005/8/layout/pyramid2"/>
    <dgm:cxn modelId="{77138BF9-3FFE-4F1A-98EF-5A4E61DF83BA}" type="presParOf" srcId="{E8970C45-A947-4641-94F6-E35E7736F358}" destId="{7BAE8A1C-B425-46A7-BF13-CD2B3FC91C6C}" srcOrd="6" destOrd="0" presId="urn:microsoft.com/office/officeart/2005/8/layout/pyramid2"/>
    <dgm:cxn modelId="{266F6AD0-4623-45E5-BA4B-934C04FD923D}" type="presParOf" srcId="{E8970C45-A947-4641-94F6-E35E7736F358}" destId="{4B2F6911-BAA1-4986-9504-3CE09DB5318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5533A-7D3E-4B67-8472-77D45E5DAA6B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9B6D39E-D5BD-4FCF-9557-BFDE6D200F4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dirty="0" smtClean="0">
              <a:solidFill>
                <a:srgbClr val="7030A0"/>
              </a:solidFill>
            </a:rPr>
            <a:t>ребёнок активен в общении, умеет слушать и понимать речь, строит общение с учётом ситуации, легко входит в контакт с детьми и взрослыми, ясно и последовательно выражает свои мысли, пользуется формами речевого этикета, ведёт диалогическое общение, умеет договориться.</a:t>
          </a:r>
          <a:endParaRPr lang="ru-RU" sz="18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BE7803-6B40-451C-9657-3BC4CB341D94}" type="parTrans" cxnId="{130E98D2-7A02-4C20-8D7A-E94F40B3F573}">
      <dgm:prSet/>
      <dgm:spPr/>
      <dgm:t>
        <a:bodyPr/>
        <a:lstStyle/>
        <a:p>
          <a:endParaRPr lang="ru-RU"/>
        </a:p>
      </dgm:t>
    </dgm:pt>
    <dgm:pt modelId="{C1759786-803C-4FAF-8A49-DA6C633CC201}" type="sibTrans" cxnId="{130E98D2-7A02-4C20-8D7A-E94F40B3F573}">
      <dgm:prSet/>
      <dgm:spPr/>
      <dgm:t>
        <a:bodyPr/>
        <a:lstStyle/>
        <a:p>
          <a:endParaRPr lang="ru-RU"/>
        </a:p>
      </dgm:t>
    </dgm:pt>
    <dgm:pt modelId="{19ED490D-6C37-4C82-8E01-439D30BB937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dirty="0" smtClean="0">
              <a:solidFill>
                <a:srgbClr val="7030A0"/>
              </a:solidFill>
            </a:rPr>
            <a:t>ребёнок слушает и понимает речь, участвует в общении, чаще, по инициативе других; умение пользоваться формами речевого этикета неустойчивое, не всегда умеет договориться и вести диалог.</a:t>
          </a:r>
          <a:endParaRPr lang="ru-RU" sz="20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1CA786-D548-44B3-8DB8-CA0CA078FD41}" type="parTrans" cxnId="{579C5E86-3314-4BF1-A3A8-2302716B16C8}">
      <dgm:prSet/>
      <dgm:spPr/>
      <dgm:t>
        <a:bodyPr/>
        <a:lstStyle/>
        <a:p>
          <a:endParaRPr lang="ru-RU"/>
        </a:p>
      </dgm:t>
    </dgm:pt>
    <dgm:pt modelId="{A33F4DA0-EBD0-4564-9188-AB92DCCBAD69}" type="sibTrans" cxnId="{579C5E86-3314-4BF1-A3A8-2302716B16C8}">
      <dgm:prSet/>
      <dgm:spPr/>
      <dgm:t>
        <a:bodyPr/>
        <a:lstStyle/>
        <a:p>
          <a:endParaRPr lang="ru-RU"/>
        </a:p>
      </dgm:t>
    </dgm:pt>
    <dgm:pt modelId="{15EABA0C-2149-4076-98E6-AC3B730C63DE}">
      <dgm:prSet custT="1"/>
      <dgm:spPr/>
      <dgm:t>
        <a:bodyPr/>
        <a:lstStyle/>
        <a:p>
          <a:pPr algn="ctr" rtl="0"/>
          <a:r>
            <a:rPr lang="ru-RU" sz="1800" b="1" dirty="0" smtClean="0">
              <a:solidFill>
                <a:srgbClr val="7030A0"/>
              </a:solidFill>
            </a:rPr>
            <a:t>ребёнок малоактивен и малоразговорчив в общении с детьми и педагогом, невнимателен, редко пользуется формами речевого этикета, не умеет последовательно излагать свои мысли ,точно передавать их содержание, не умеет вести диалог и договориться со сверстниками.</a:t>
          </a:r>
          <a:endParaRPr lang="ru-RU" sz="1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5F499-3754-4B2B-AF69-9202BBB3123E}" type="parTrans" cxnId="{D65CE01B-A325-44C4-893F-576218E9F85D}">
      <dgm:prSet/>
      <dgm:spPr/>
      <dgm:t>
        <a:bodyPr/>
        <a:lstStyle/>
        <a:p>
          <a:endParaRPr lang="ru-RU"/>
        </a:p>
      </dgm:t>
    </dgm:pt>
    <dgm:pt modelId="{F95D65CB-694B-4773-B606-BA100C41C256}" type="sibTrans" cxnId="{D65CE01B-A325-44C4-893F-576218E9F85D}">
      <dgm:prSet/>
      <dgm:spPr/>
      <dgm:t>
        <a:bodyPr/>
        <a:lstStyle/>
        <a:p>
          <a:endParaRPr lang="ru-RU"/>
        </a:p>
      </dgm:t>
    </dgm:pt>
    <dgm:pt modelId="{BE95F652-0359-42A5-918D-268FF9E40EF2}" type="pres">
      <dgm:prSet presAssocID="{DA35533A-7D3E-4B67-8472-77D45E5DAA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4030D-2EC1-4F4B-874E-8E4A1A121789}" type="pres">
      <dgm:prSet presAssocID="{DA35533A-7D3E-4B67-8472-77D45E5DAA6B}" presName="dummyMaxCanvas" presStyleCnt="0">
        <dgm:presLayoutVars/>
      </dgm:prSet>
      <dgm:spPr/>
    </dgm:pt>
    <dgm:pt modelId="{0501298E-CDAC-4D8F-A882-A9D584AEB526}" type="pres">
      <dgm:prSet presAssocID="{DA35533A-7D3E-4B67-8472-77D45E5DAA6B}" presName="ThreeNodes_1" presStyleLbl="node1" presStyleIdx="0" presStyleCnt="3" custScaleX="95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3BC2F-15F0-47A3-84A0-975F7245D1C9}" type="pres">
      <dgm:prSet presAssocID="{DA35533A-7D3E-4B67-8472-77D45E5DAA6B}" presName="ThreeNodes_2" presStyleLbl="node1" presStyleIdx="1" presStyleCnt="3" custScaleX="103642" custLinFactNeighborX="299" custLinFactNeighborY="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5AD7B-EAC6-4F24-9A27-A6CE951CC038}" type="pres">
      <dgm:prSet presAssocID="{DA35533A-7D3E-4B67-8472-77D45E5DAA6B}" presName="ThreeNodes_3" presStyleLbl="node1" presStyleIdx="2" presStyleCnt="3" custScaleX="107649" custLinFactNeighborX="842" custLinFactNeighborY="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38067-AD58-492C-90A0-1D26235EF662}" type="pres">
      <dgm:prSet presAssocID="{DA35533A-7D3E-4B67-8472-77D45E5DAA6B}" presName="ThreeConn_1-2" presStyleLbl="fgAccFollowNode1" presStyleIdx="0" presStyleCnt="2" custLinFactNeighborX="-1600" custLinFactNeighborY="1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98D77-316D-4CC7-9544-519F14F2E992}" type="pres">
      <dgm:prSet presAssocID="{DA35533A-7D3E-4B67-8472-77D45E5DAA6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3F527-0A74-40AC-853D-ED8BDA7AF467}" type="pres">
      <dgm:prSet presAssocID="{DA35533A-7D3E-4B67-8472-77D45E5DAA6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4282F-DD04-4FB4-831A-F3C8EA0360FB}" type="pres">
      <dgm:prSet presAssocID="{DA35533A-7D3E-4B67-8472-77D45E5DAA6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2E5DE-FBEE-4A53-8933-8762DE5BE513}" type="pres">
      <dgm:prSet presAssocID="{DA35533A-7D3E-4B67-8472-77D45E5DAA6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739058-A978-42F5-B8F0-234C038595D4}" type="presOf" srcId="{A33F4DA0-EBD0-4564-9188-AB92DCCBAD69}" destId="{EC598D77-316D-4CC7-9544-519F14F2E992}" srcOrd="0" destOrd="0" presId="urn:microsoft.com/office/officeart/2005/8/layout/vProcess5"/>
    <dgm:cxn modelId="{91BB9FFF-D535-42EE-9BA7-E28F15D986B8}" type="presOf" srcId="{C1759786-803C-4FAF-8A49-DA6C633CC201}" destId="{E8838067-AD58-492C-90A0-1D26235EF662}" srcOrd="0" destOrd="0" presId="urn:microsoft.com/office/officeart/2005/8/layout/vProcess5"/>
    <dgm:cxn modelId="{579C5E86-3314-4BF1-A3A8-2302716B16C8}" srcId="{DA35533A-7D3E-4B67-8472-77D45E5DAA6B}" destId="{19ED490D-6C37-4C82-8E01-439D30BB9375}" srcOrd="1" destOrd="0" parTransId="{001CA786-D548-44B3-8DB8-CA0CA078FD41}" sibTransId="{A33F4DA0-EBD0-4564-9188-AB92DCCBAD69}"/>
    <dgm:cxn modelId="{424777C4-9122-4EF5-906E-ACBC16E5154C}" type="presOf" srcId="{79B6D39E-D5BD-4FCF-9557-BFDE6D200F4C}" destId="{6313F527-0A74-40AC-853D-ED8BDA7AF467}" srcOrd="1" destOrd="0" presId="urn:microsoft.com/office/officeart/2005/8/layout/vProcess5"/>
    <dgm:cxn modelId="{0C7E5E41-6527-4AE1-93A9-3E753E0B002C}" type="presOf" srcId="{15EABA0C-2149-4076-98E6-AC3B730C63DE}" destId="{37D5AD7B-EAC6-4F24-9A27-A6CE951CC038}" srcOrd="0" destOrd="0" presId="urn:microsoft.com/office/officeart/2005/8/layout/vProcess5"/>
    <dgm:cxn modelId="{9B2E1EC6-1BA6-45F4-B1BE-4C16DAD13D5E}" type="presOf" srcId="{15EABA0C-2149-4076-98E6-AC3B730C63DE}" destId="{40A2E5DE-FBEE-4A53-8933-8762DE5BE513}" srcOrd="1" destOrd="0" presId="urn:microsoft.com/office/officeart/2005/8/layout/vProcess5"/>
    <dgm:cxn modelId="{CDE2156C-C7DE-4261-9035-36198FFFD649}" type="presOf" srcId="{DA35533A-7D3E-4B67-8472-77D45E5DAA6B}" destId="{BE95F652-0359-42A5-918D-268FF9E40EF2}" srcOrd="0" destOrd="0" presId="urn:microsoft.com/office/officeart/2005/8/layout/vProcess5"/>
    <dgm:cxn modelId="{6F2E29E4-01A1-4D48-A1AF-A666F79305ED}" type="presOf" srcId="{19ED490D-6C37-4C82-8E01-439D30BB9375}" destId="{94E4282F-DD04-4FB4-831A-F3C8EA0360FB}" srcOrd="1" destOrd="0" presId="urn:microsoft.com/office/officeart/2005/8/layout/vProcess5"/>
    <dgm:cxn modelId="{D65CE01B-A325-44C4-893F-576218E9F85D}" srcId="{DA35533A-7D3E-4B67-8472-77D45E5DAA6B}" destId="{15EABA0C-2149-4076-98E6-AC3B730C63DE}" srcOrd="2" destOrd="0" parTransId="{7B85F499-3754-4B2B-AF69-9202BBB3123E}" sibTransId="{F95D65CB-694B-4773-B606-BA100C41C256}"/>
    <dgm:cxn modelId="{C13DAFEF-2854-4321-B531-AFCEF9F4721F}" type="presOf" srcId="{19ED490D-6C37-4C82-8E01-439D30BB9375}" destId="{07B3BC2F-15F0-47A3-84A0-975F7245D1C9}" srcOrd="0" destOrd="0" presId="urn:microsoft.com/office/officeart/2005/8/layout/vProcess5"/>
    <dgm:cxn modelId="{21A877C8-9CDC-4353-A05A-51810E11186E}" type="presOf" srcId="{79B6D39E-D5BD-4FCF-9557-BFDE6D200F4C}" destId="{0501298E-CDAC-4D8F-A882-A9D584AEB526}" srcOrd="0" destOrd="0" presId="urn:microsoft.com/office/officeart/2005/8/layout/vProcess5"/>
    <dgm:cxn modelId="{130E98D2-7A02-4C20-8D7A-E94F40B3F573}" srcId="{DA35533A-7D3E-4B67-8472-77D45E5DAA6B}" destId="{79B6D39E-D5BD-4FCF-9557-BFDE6D200F4C}" srcOrd="0" destOrd="0" parTransId="{78BE7803-6B40-451C-9657-3BC4CB341D94}" sibTransId="{C1759786-803C-4FAF-8A49-DA6C633CC201}"/>
    <dgm:cxn modelId="{AA2CEE97-2CD9-4E96-95EA-8C524952F011}" type="presParOf" srcId="{BE95F652-0359-42A5-918D-268FF9E40EF2}" destId="{EFC4030D-2EC1-4F4B-874E-8E4A1A121789}" srcOrd="0" destOrd="0" presId="urn:microsoft.com/office/officeart/2005/8/layout/vProcess5"/>
    <dgm:cxn modelId="{89D29946-979E-411D-87F4-7BDD28D0017B}" type="presParOf" srcId="{BE95F652-0359-42A5-918D-268FF9E40EF2}" destId="{0501298E-CDAC-4D8F-A882-A9D584AEB526}" srcOrd="1" destOrd="0" presId="urn:microsoft.com/office/officeart/2005/8/layout/vProcess5"/>
    <dgm:cxn modelId="{6C7032E7-18B9-4C6D-B6F1-D9539A46AFC7}" type="presParOf" srcId="{BE95F652-0359-42A5-918D-268FF9E40EF2}" destId="{07B3BC2F-15F0-47A3-84A0-975F7245D1C9}" srcOrd="2" destOrd="0" presId="urn:microsoft.com/office/officeart/2005/8/layout/vProcess5"/>
    <dgm:cxn modelId="{3C99AE1C-C899-419B-A8F0-231FB76D35FD}" type="presParOf" srcId="{BE95F652-0359-42A5-918D-268FF9E40EF2}" destId="{37D5AD7B-EAC6-4F24-9A27-A6CE951CC038}" srcOrd="3" destOrd="0" presId="urn:microsoft.com/office/officeart/2005/8/layout/vProcess5"/>
    <dgm:cxn modelId="{D2D5763D-5A4E-40AA-9819-2B512A4C7FFA}" type="presParOf" srcId="{BE95F652-0359-42A5-918D-268FF9E40EF2}" destId="{E8838067-AD58-492C-90A0-1D26235EF662}" srcOrd="4" destOrd="0" presId="urn:microsoft.com/office/officeart/2005/8/layout/vProcess5"/>
    <dgm:cxn modelId="{CDB0CF9F-00E7-413C-938F-A62DB3A5A913}" type="presParOf" srcId="{BE95F652-0359-42A5-918D-268FF9E40EF2}" destId="{EC598D77-316D-4CC7-9544-519F14F2E992}" srcOrd="5" destOrd="0" presId="urn:microsoft.com/office/officeart/2005/8/layout/vProcess5"/>
    <dgm:cxn modelId="{831F30E5-CA5D-4A71-826F-5D4C58788B6C}" type="presParOf" srcId="{BE95F652-0359-42A5-918D-268FF9E40EF2}" destId="{6313F527-0A74-40AC-853D-ED8BDA7AF467}" srcOrd="6" destOrd="0" presId="urn:microsoft.com/office/officeart/2005/8/layout/vProcess5"/>
    <dgm:cxn modelId="{81354C24-6183-4F71-8E25-98BFFD9D73E2}" type="presParOf" srcId="{BE95F652-0359-42A5-918D-268FF9E40EF2}" destId="{94E4282F-DD04-4FB4-831A-F3C8EA0360FB}" srcOrd="7" destOrd="0" presId="urn:microsoft.com/office/officeart/2005/8/layout/vProcess5"/>
    <dgm:cxn modelId="{6E09566D-CB58-4858-BC35-D1F828EC91B2}" type="presParOf" srcId="{BE95F652-0359-42A5-918D-268FF9E40EF2}" destId="{40A2E5DE-FBEE-4A53-8933-8762DE5BE5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8854F-0A9C-47B2-ADC7-5E6F2BDF263C}">
      <dsp:nvSpPr>
        <dsp:cNvPr id="0" name=""/>
        <dsp:cNvSpPr/>
      </dsp:nvSpPr>
      <dsp:spPr>
        <a:xfrm>
          <a:off x="1288341" y="0"/>
          <a:ext cx="5184865" cy="51848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3544E-EDC7-4D86-8443-E04218F673B2}">
      <dsp:nvSpPr>
        <dsp:cNvPr id="0" name=""/>
        <dsp:cNvSpPr/>
      </dsp:nvSpPr>
      <dsp:spPr>
        <a:xfrm>
          <a:off x="3817695" y="1490372"/>
          <a:ext cx="3668691" cy="10361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Взрослый </a:t>
          </a:r>
          <a:r>
            <a:rPr lang="ru-RU" sz="28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=пример</a:t>
          </a:r>
          <a:r>
            <a:rPr lang="ru-RU" sz="28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для общения</a:t>
          </a:r>
          <a:endParaRPr lang="ru-RU" sz="28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7695" y="1490372"/>
        <a:ext cx="3668691" cy="1036158"/>
      </dsp:txXfrm>
    </dsp:sp>
    <dsp:sp modelId="{1C64E32B-3747-44D4-AB07-D7F51E506F79}">
      <dsp:nvSpPr>
        <dsp:cNvPr id="0" name=""/>
        <dsp:cNvSpPr/>
      </dsp:nvSpPr>
      <dsp:spPr>
        <a:xfrm>
          <a:off x="1297420" y="364428"/>
          <a:ext cx="3674959" cy="7992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Эмоциональное  общение</a:t>
          </a:r>
          <a:endParaRPr lang="ru-RU" sz="22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7420" y="364428"/>
        <a:ext cx="3674959" cy="799201"/>
      </dsp:txXfrm>
    </dsp:sp>
    <dsp:sp modelId="{0487F121-894E-40B9-A106-E9BA7B06B7AB}">
      <dsp:nvSpPr>
        <dsp:cNvPr id="0" name=""/>
        <dsp:cNvSpPr/>
      </dsp:nvSpPr>
      <dsp:spPr>
        <a:xfrm>
          <a:off x="145313" y="1815938"/>
          <a:ext cx="3343976" cy="9570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ситуации для общения</a:t>
          </a:r>
        </a:p>
        <a:p>
          <a:pPr lvl="0" algn="l" rtl="0">
            <a:spcBef>
              <a:spcPct val="0"/>
            </a:spcBef>
          </a:pPr>
          <a:endParaRPr lang="ru-RU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313" y="1815938"/>
        <a:ext cx="3343976" cy="957046"/>
      </dsp:txXfrm>
    </dsp:sp>
    <dsp:sp modelId="{7BAE8A1C-B425-46A7-BF13-CD2B3FC91C6C}">
      <dsp:nvSpPr>
        <dsp:cNvPr id="0" name=""/>
        <dsp:cNvSpPr/>
      </dsp:nvSpPr>
      <dsp:spPr>
        <a:xfrm>
          <a:off x="1876077" y="3184274"/>
          <a:ext cx="3957851" cy="10265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Применение полученного ранее опыта</a:t>
          </a:r>
          <a:endParaRPr lang="ru-RU" sz="22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6077" y="3184274"/>
        <a:ext cx="3957851" cy="10265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8854F-0A9C-47B2-ADC7-5E6F2BDF263C}">
      <dsp:nvSpPr>
        <dsp:cNvPr id="0" name=""/>
        <dsp:cNvSpPr/>
      </dsp:nvSpPr>
      <dsp:spPr>
        <a:xfrm>
          <a:off x="1368138" y="0"/>
          <a:ext cx="5184865" cy="51848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3D325-1D44-44E5-B4E1-47E33E89E8AF}">
      <dsp:nvSpPr>
        <dsp:cNvPr id="0" name=""/>
        <dsp:cNvSpPr/>
      </dsp:nvSpPr>
      <dsp:spPr>
        <a:xfrm>
          <a:off x="4320473" y="1728192"/>
          <a:ext cx="3674959" cy="880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 равных правах</a:t>
          </a:r>
          <a:endParaRPr lang="ru-RU" sz="28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73" y="1728192"/>
        <a:ext cx="3674959" cy="880979"/>
      </dsp:txXfrm>
    </dsp:sp>
    <dsp:sp modelId="{CCE3544E-EDC7-4D86-8443-E04218F673B2}">
      <dsp:nvSpPr>
        <dsp:cNvPr id="0" name=""/>
        <dsp:cNvSpPr/>
      </dsp:nvSpPr>
      <dsp:spPr>
        <a:xfrm>
          <a:off x="3528400" y="3672407"/>
          <a:ext cx="3668118" cy="926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Взрослый «исподволь» </a:t>
          </a:r>
          <a:r>
            <a:rPr lang="ru-RU" sz="2400" kern="12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направлят</a:t>
          </a:r>
          <a:r>
            <a:rPr lang="ru-RU" sz="2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взаимодействие</a:t>
          </a:r>
          <a:endParaRPr lang="ru-RU" sz="2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28400" y="3672407"/>
        <a:ext cx="3668118" cy="926613"/>
      </dsp:txXfrm>
    </dsp:sp>
    <dsp:sp modelId="{0487F121-894E-40B9-A106-E9BA7B06B7AB}">
      <dsp:nvSpPr>
        <dsp:cNvPr id="0" name=""/>
        <dsp:cNvSpPr/>
      </dsp:nvSpPr>
      <dsp:spPr>
        <a:xfrm>
          <a:off x="648057" y="1080121"/>
          <a:ext cx="3343976" cy="9453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Сравнение с собой, контроль за партнёром</a:t>
          </a:r>
        </a:p>
        <a:p>
          <a:pPr lvl="0" algn="l" rtl="0">
            <a:spcBef>
              <a:spcPct val="0"/>
            </a:spcBef>
          </a:pPr>
          <a:endParaRPr lang="ru-RU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57" y="1080121"/>
        <a:ext cx="3343976" cy="945334"/>
      </dsp:txXfrm>
    </dsp:sp>
    <dsp:sp modelId="{7BAE8A1C-B425-46A7-BF13-CD2B3FC91C6C}">
      <dsp:nvSpPr>
        <dsp:cNvPr id="0" name=""/>
        <dsp:cNvSpPr/>
      </dsp:nvSpPr>
      <dsp:spPr>
        <a:xfrm>
          <a:off x="432047" y="2448272"/>
          <a:ext cx="3674959" cy="1029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Собственное действие важнее, чем действие других</a:t>
          </a:r>
          <a:endParaRPr lang="ru-RU" sz="24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7" y="2448272"/>
        <a:ext cx="3674959" cy="10294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01298E-CDAC-4D8F-A882-A9D584AEB526}">
      <dsp:nvSpPr>
        <dsp:cNvPr id="0" name=""/>
        <dsp:cNvSpPr/>
      </dsp:nvSpPr>
      <dsp:spPr>
        <a:xfrm>
          <a:off x="34258" y="0"/>
          <a:ext cx="6967904" cy="18910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</a:rPr>
            <a:t>ребёнок активен в общении, умеет слушать и понимать речь, строит общение с учётом ситуации, легко входит в контакт с детьми и взрослыми, ясно и последовательно выражает свои мысли, пользуется формами речевого этикета, ведёт диалогическое общение, умеет договориться.</a:t>
          </a:r>
          <a:endParaRPr lang="ru-RU" sz="18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58" y="0"/>
        <a:ext cx="5129920" cy="1891097"/>
      </dsp:txXfrm>
    </dsp:sp>
    <dsp:sp modelId="{07B3BC2F-15F0-47A3-84A0-975F7245D1C9}">
      <dsp:nvSpPr>
        <dsp:cNvPr id="0" name=""/>
        <dsp:cNvSpPr/>
      </dsp:nvSpPr>
      <dsp:spPr>
        <a:xfrm>
          <a:off x="394292" y="2232245"/>
          <a:ext cx="7582687" cy="18910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</a:rPr>
            <a:t>ребёнок слушает и понимает речь, участвует в общении, чаще, по инициативе других; умение пользоваться формами речевого этикета неустойчивое, не всегда умеет договориться и вести диалог.</a:t>
          </a:r>
          <a:endParaRPr lang="ru-RU" sz="200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4292" y="2232245"/>
        <a:ext cx="5639645" cy="1891097"/>
      </dsp:txXfrm>
    </dsp:sp>
    <dsp:sp modelId="{37D5AD7B-EAC6-4F24-9A27-A6CE951CC038}">
      <dsp:nvSpPr>
        <dsp:cNvPr id="0" name=""/>
        <dsp:cNvSpPr/>
      </dsp:nvSpPr>
      <dsp:spPr>
        <a:xfrm>
          <a:off x="871385" y="4412560"/>
          <a:ext cx="7875848" cy="189109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ребёнок малоактивен и малоразговорчив в общении с детьми и педагогом, невнимателен, редко пользуется формами речевого этикета, не умеет последовательно излагать свои мысли ,точно передавать их содержание, не умеет вести диалог и договориться со сверстниками.</a:t>
          </a:r>
          <a:endParaRPr lang="ru-RU" sz="18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1385" y="4412560"/>
        <a:ext cx="5857685" cy="1891097"/>
      </dsp:txXfrm>
    </dsp:sp>
    <dsp:sp modelId="{E8838067-AD58-492C-90A0-1D26235EF662}">
      <dsp:nvSpPr>
        <dsp:cNvPr id="0" name=""/>
        <dsp:cNvSpPr/>
      </dsp:nvSpPr>
      <dsp:spPr>
        <a:xfrm>
          <a:off x="5927445" y="1451033"/>
          <a:ext cx="1229213" cy="1229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27445" y="1451033"/>
        <a:ext cx="1229213" cy="1229213"/>
      </dsp:txXfrm>
    </dsp:sp>
    <dsp:sp modelId="{EC598D77-316D-4CC7-9544-519F14F2E992}">
      <dsp:nvSpPr>
        <dsp:cNvPr id="0" name=""/>
        <dsp:cNvSpPr/>
      </dsp:nvSpPr>
      <dsp:spPr>
        <a:xfrm>
          <a:off x="6592662" y="3627755"/>
          <a:ext cx="1229213" cy="1229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92662" y="3627755"/>
        <a:ext cx="1229213" cy="1229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C9450-BBBB-47F5-9AA1-12A92419F8D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6E31-E6F0-49FA-81F4-CB723FA7C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77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7D233F-23E9-40D6-A22C-13E3B496501E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45E919-3122-47C0-8CDF-16F883903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comb dir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klik.vl.ru/UserFiles/Image/Books/img59_11898_big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s1.goods.ozstatic.by/200/640/131/10/10131640_0_Veseliy_etiket_Razvitie_kommunikativnih_sposobnostey_rebenka_Natalya_Boguslavskaya_Natalya_Kupi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diobooks.ua/pimages/32/300/113316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wwww4.com/w1744/308686.jpg" TargetMode="External"/><Relationship Id="rId4" Type="http://schemas.openxmlformats.org/officeDocument/2006/relationships/hyperlink" Target="http://www.ast.ru/upload/iblock/4ec/4ec63ae8fe8351453b4dd429c415c8ab.jpg" TargetMode="Externa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073.radikal.ru/1209/2d/82c2036ae0a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445224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учитель-логопед Барышникова С.М.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083429f946a4d817ac6a25b13ff247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331640" cy="612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483768" y="1052736"/>
            <a:ext cx="5945884" cy="41622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sz="32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 детей старшего дошкольного возраста.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32907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2473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 Вас всё получится, если…</a:t>
            </a:r>
            <a:endParaRPr lang="ru-RU" sz="4000" b="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33963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485366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5286380" cy="6858000"/>
          </a:xfrm>
          <a:prstGeom prst="homePlate">
            <a:avLst>
              <a:gd name="adj" fmla="val 3470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u="sng" dirty="0" smtClean="0"/>
              <a:t>Вы  будете</a:t>
            </a:r>
          </a:p>
          <a:p>
            <a:pPr>
              <a:buNone/>
            </a:pPr>
            <a:endParaRPr lang="ru-RU" sz="1400" u="sng" dirty="0" smtClean="0"/>
          </a:p>
          <a:p>
            <a:pPr>
              <a:buNone/>
            </a:pPr>
            <a:r>
              <a:rPr lang="ru-RU" sz="1800" dirty="0" smtClean="0"/>
              <a:t>создавать условия, способствующие положительному эмоциональному настрою ребенка; </a:t>
            </a:r>
          </a:p>
          <a:p>
            <a:pPr>
              <a:buNone/>
            </a:pPr>
            <a:r>
              <a:rPr lang="ru-RU" sz="1800" dirty="0" smtClean="0"/>
              <a:t>предъявлять ребёнку определенные требований и контролировать их выполнение; </a:t>
            </a:r>
          </a:p>
          <a:p>
            <a:pPr>
              <a:buNone/>
            </a:pPr>
            <a:r>
              <a:rPr lang="ru-RU" sz="1800" dirty="0" smtClean="0"/>
              <a:t>стараться проникать в настроение, посочувствовать огорченному, оказать эмоциональную поддержку; </a:t>
            </a:r>
          </a:p>
          <a:p>
            <a:pPr>
              <a:buNone/>
            </a:pPr>
            <a:r>
              <a:rPr lang="ru-RU" sz="1800" dirty="0" smtClean="0"/>
              <a:t>видеть, когда ребёнку  требуется помощь в установлении контактов со сверстниками; </a:t>
            </a:r>
          </a:p>
          <a:p>
            <a:pPr>
              <a:buNone/>
            </a:pPr>
            <a:r>
              <a:rPr lang="ru-RU" sz="1800" dirty="0" smtClean="0"/>
              <a:t>овладевать культурой речевого общения; </a:t>
            </a:r>
          </a:p>
          <a:p>
            <a:pPr>
              <a:buNone/>
            </a:pPr>
            <a:r>
              <a:rPr lang="ru-RU" sz="1800" dirty="0" smtClean="0"/>
              <a:t>владеть собой даже в трудных ситуациях.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админ\Рабочий стол\i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675724" cy="242889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5177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1.goods.ozstatic.by/200/640/131/10/10131640_0_Veseliy_etiket_Razvitie_kommunikativnih_sposobnostey_rebenka_Natalya_Boguslavskaya_Natalya_Kup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1905000" cy="2790825"/>
          </a:xfrm>
          <a:prstGeom prst="rect">
            <a:avLst/>
          </a:prstGeom>
          <a:noFill/>
        </p:spPr>
      </p:pic>
      <p:pic>
        <p:nvPicPr>
          <p:cNvPr id="1036" name="Picture 12" descr="http://www.ast.ru/upload/iblock/4ec/4ec63ae8fe8351453b4dd429c415c8a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8640"/>
            <a:ext cx="2305050" cy="381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10" descr="http://www.audiobooks.ua/pimages/32/300/11331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0"/>
            <a:ext cx="2590800" cy="3810000"/>
          </a:xfrm>
          <a:prstGeom prst="rect">
            <a:avLst/>
          </a:prstGeom>
          <a:noFill/>
        </p:spPr>
      </p:pic>
      <p:pic>
        <p:nvPicPr>
          <p:cNvPr id="12" name="Picture 8" descr="http://klik.vl.ru/UserFiles/Image/Books/img59_11898_bi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44450">
            <a:off x="1056080" y="2754205"/>
            <a:ext cx="2533650" cy="3810000"/>
          </a:xfrm>
          <a:prstGeom prst="rect">
            <a:avLst/>
          </a:prstGeom>
          <a:noFill/>
        </p:spPr>
      </p:pic>
      <p:pic>
        <p:nvPicPr>
          <p:cNvPr id="13" name="Picture 14" descr="http://www.wwww4.com/w1744/30868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73626">
            <a:off x="5356860" y="3110473"/>
            <a:ext cx="2323891" cy="33717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635896" y="3068960"/>
            <a:ext cx="5286380" cy="3643338"/>
          </a:xfrm>
          <a:prstGeom prst="horizontalScroll">
            <a:avLst>
              <a:gd name="adj" fmla="val 25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073.radikal.ru/1209/2d/82c2036ae0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5076825" cy="33718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141414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611560" y="620688"/>
            <a:ext cx="8318158" cy="6237312"/>
          </a:xfrm>
          <a:prstGeom prst="horizontalScroll">
            <a:avLst>
              <a:gd name="adj" fmla="val 14097"/>
            </a:avLst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b="1" dirty="0" smtClean="0"/>
              <a:t>C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ommunication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(англ.) — общение, связь, передача информации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Коммуникативные способности (умения)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– индивидуальные особенности личности, обеспечивающие эффективное взаимодействие и адекватное взаимопонимание между людьми в процессе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общения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или выполнения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совместной деятельности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083429f946a4d817ac6a25b13ff247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4348" cy="267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384470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None/>
            </a:pPr>
            <a:endParaRPr lang="ru-RU" b="1" dirty="0" smtClean="0">
              <a:latin typeface="Times New Roman" pitchFamily="18" charset="0"/>
            </a:endParaRPr>
          </a:p>
          <a:p>
            <a:pPr eaLnBrk="1" hangingPunct="1"/>
            <a:endParaRPr lang="ru-RU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                            </a:t>
            </a:r>
            <a:endParaRPr lang="ru-RU" sz="2400" b="1" dirty="0" smtClean="0"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549763" cy="2500306"/>
          </a:xfrm>
          <a:prstGeom prst="roundRect">
            <a:avLst/>
          </a:prstGeom>
          <a:ln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Овал 6"/>
          <p:cNvSpPr/>
          <p:nvPr/>
        </p:nvSpPr>
        <p:spPr>
          <a:xfrm>
            <a:off x="323528" y="836712"/>
            <a:ext cx="6120680" cy="33843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«Ребёнок                       формируется 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общении»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К.Д. Ушинский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3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Виды общения:</a:t>
            </a:r>
            <a:br>
              <a:rPr lang="ru-RU" sz="3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со взрослыми</a:t>
            </a:r>
            <a:endParaRPr lang="ru-RU" sz="3600" b="0" i="1" u="sng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323528" y="1412776"/>
          <a:ext cx="8820472" cy="5184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3214710" cy="215270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02554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ru-RU" sz="36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со сверстниками</a:t>
            </a:r>
            <a:endParaRPr lang="ru-RU" sz="3600" b="0" i="1" u="sng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323528" y="1412776"/>
          <a:ext cx="8820472" cy="5184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://www.myjulia.ru/data/cache/2010/07/25/473423_8888-800x600.jpg"/>
          <p:cNvPicPr/>
          <p:nvPr/>
        </p:nvPicPr>
        <p:blipFill>
          <a:blip r:embed="rId7" cstate="print"/>
          <a:srcRect l="6253" t="10891" b="9406"/>
          <a:stretch>
            <a:fillRect/>
          </a:stretch>
        </p:blipFill>
        <p:spPr bwMode="auto">
          <a:xfrm>
            <a:off x="4860032" y="188640"/>
            <a:ext cx="4059957" cy="22768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02554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Таким образом, </a:t>
            </a:r>
            <a:br>
              <a:rPr lang="ru-RU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потребность в общении и взаимодействии с окружающими детьми в </a:t>
            </a:r>
            <a:r>
              <a:rPr lang="ru-RU" sz="2800" b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процессее</a:t>
            </a:r>
            <a:r>
              <a:rPr lang="ru-RU" sz="2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совместной деятельности выражается </a:t>
            </a:r>
            <a:endParaRPr lang="ru-RU" sz="2800" b="0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67544" y="2204864"/>
            <a:ext cx="8280920" cy="4248472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во внимании ребенка к другому человеку, направленности на познание его чувств, состояний, действий, намерений;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 эмоционально-нравственных проявлениях по отношению к окружающим его людям, желании оценивать их поступки, действия, состояния с позиции усвоенных нравственных представлений;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7-tub-ru.yandex.net/i?id=404559985-3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26689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280920" cy="5544616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 разнообразных действиях с целью привлечения внимания сверстников и вовлечения их в общение и совместную деятельность;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 чувствительности к отношению сверстников, стремлении вместе активно общаться, играть, дружить.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img3.imgbb.ru/0/6/9/0691f4dda38236503f48cf9cc9620e9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0648"/>
            <a:ext cx="4032448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226689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260648"/>
          <a:ext cx="8607330" cy="630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Что побуждает ребёнка к выстраиванию коммуникативных связей?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85926"/>
            <a:ext cx="5857916" cy="507207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60387" lvl="0" indent="-51435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1. потребность в впечатлениях;</a:t>
            </a:r>
          </a:p>
          <a:p>
            <a:pPr marL="560387" lvl="0" indent="-51435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2. потребность в активной деятельности;</a:t>
            </a:r>
          </a:p>
          <a:p>
            <a:pPr marL="560387" lvl="0" indent="-51435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3. потребность в признании и поддержке.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2924944"/>
            <a:ext cx="271464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210802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735</TotalTime>
  <Words>405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</vt:lpstr>
      <vt:lpstr>Слайд 1</vt:lpstr>
      <vt:lpstr>Слайд 2</vt:lpstr>
      <vt:lpstr>Слайд 3</vt:lpstr>
      <vt:lpstr>Виды общения:              - со взрослыми</vt:lpstr>
      <vt:lpstr>    - со сверстниками</vt:lpstr>
      <vt:lpstr>Таким образом,  потребность в общении и взаимодействии с окружающими детьми в процессее совместной деятельности выражается </vt:lpstr>
      <vt:lpstr>Слайд 7</vt:lpstr>
      <vt:lpstr>Слайд 8</vt:lpstr>
      <vt:lpstr>Что побуждает ребёнка к выстраиванию коммуникативных связей? </vt:lpstr>
      <vt:lpstr>У Вас всё получится, если…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предложно-падежных конструкций у детей старшего дошкольного возраста с ОНР</dc:title>
  <dc:creator>дом</dc:creator>
  <cp:lastModifiedBy>Света</cp:lastModifiedBy>
  <cp:revision>85</cp:revision>
  <dcterms:created xsi:type="dcterms:W3CDTF">2003-12-31T20:16:41Z</dcterms:created>
  <dcterms:modified xsi:type="dcterms:W3CDTF">2014-10-29T19:52:08Z</dcterms:modified>
</cp:coreProperties>
</file>