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7" r:id="rId7"/>
    <p:sldId id="268" r:id="rId8"/>
    <p:sldId id="262" r:id="rId9"/>
    <p:sldId id="266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738008"/>
            <a:ext cx="7416824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</a:rPr>
              <a:t>Разработка мероприятия для детей дошкольного возраста в условиях ФГОС дошкольного образования»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365104"/>
            <a:ext cx="8532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7900" algn="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Проект </a:t>
            </a:r>
            <a:r>
              <a:rPr lang="ru-RU" b="1" dirty="0" smtClean="0">
                <a:latin typeface="Times New Roman"/>
                <a:ea typeface="Times New Roman"/>
              </a:rPr>
              <a:t>выполнили:</a:t>
            </a:r>
            <a:endParaRPr lang="ru-RU" sz="1600" dirty="0">
              <a:latin typeface="Times New Roman"/>
              <a:ea typeface="Times New Roman"/>
            </a:endParaRPr>
          </a:p>
          <a:p>
            <a:pPr marL="2247900" algn="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Желнова Наталья </a:t>
            </a:r>
            <a:r>
              <a:rPr lang="ru-RU" dirty="0" smtClean="0">
                <a:latin typeface="Times New Roman"/>
                <a:ea typeface="Times New Roman"/>
              </a:rPr>
              <a:t>Леонидовна,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учитель-логопед</a:t>
            </a:r>
          </a:p>
          <a:p>
            <a:pPr marL="2247900" algn="r">
              <a:spcAft>
                <a:spcPts val="0"/>
              </a:spcAft>
            </a:pPr>
            <a:r>
              <a:rPr lang="ru-RU" dirty="0" err="1" smtClean="0">
                <a:latin typeface="Times New Roman"/>
                <a:ea typeface="Times New Roman"/>
              </a:rPr>
              <a:t>Зацепина</a:t>
            </a:r>
            <a:r>
              <a:rPr lang="ru-RU" dirty="0" smtClean="0">
                <a:latin typeface="Times New Roman"/>
                <a:ea typeface="Times New Roman"/>
              </a:rPr>
              <a:t> Наталья Александровна, воспитатель</a:t>
            </a:r>
          </a:p>
          <a:p>
            <a:pPr marL="2247900" algn="r">
              <a:spcAft>
                <a:spcPts val="0"/>
              </a:spcAft>
            </a:pPr>
            <a:r>
              <a:rPr lang="ru-RU" dirty="0" err="1" smtClean="0">
                <a:latin typeface="Times New Roman"/>
                <a:ea typeface="Times New Roman"/>
              </a:rPr>
              <a:t>Ромаданова</a:t>
            </a:r>
            <a:r>
              <a:rPr lang="ru-RU" dirty="0" smtClean="0">
                <a:latin typeface="Times New Roman"/>
                <a:ea typeface="Times New Roman"/>
              </a:rPr>
              <a:t> Ирина Николаевна, воспитатель</a:t>
            </a:r>
          </a:p>
          <a:p>
            <a:pPr marL="2247900" algn="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СП </a:t>
            </a:r>
            <a:r>
              <a:rPr lang="ru-RU" dirty="0">
                <a:latin typeface="Times New Roman"/>
                <a:ea typeface="Times New Roman"/>
              </a:rPr>
              <a:t>д/с «Солнышко» </a:t>
            </a:r>
            <a:endParaRPr lang="ru-RU" sz="1600" dirty="0">
              <a:latin typeface="Times New Roman"/>
              <a:ea typeface="Times New Roman"/>
            </a:endParaRPr>
          </a:p>
          <a:p>
            <a:pPr marL="2247900" algn="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ГБОУ СОШ № 2 г. Нефтегорска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35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Пропала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для полива огорода.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Каким могло бы быть решение проблемы?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выкопать колодец, заказать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бойлер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водой, носить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соседнего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колодца, ходить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речку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водой, ждать дождя, вызвать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машину, проверить и прочистить засорившиеся трубы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Как вы определите, что достигли того, что хотите?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влаги для роста. Они не сохнут, быстро растут и плодоносят.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Как эту проблему можно решить?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Выкопать колодец, принести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речки, попросить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соседей, заказать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бойлер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прочистить засорившиеся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Кто может помочь вам достичь цели?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Соседи, знакомые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родственники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машиной, директор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дачного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сообщества, мастера по ремонту водопроводных труб, бурильщики колодцев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Какие ресурсы помогут?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Бойлер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колодец, соседи, машина собственная или родственников, речка, дождь,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спецтехника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Чему можно научиться благодаря решению этой проблемы?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соседями, умению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договариваться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людьми, умению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достигать поставленной цели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8326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увидел, что на соседней даче все растения засохли и заросли сорняками, а на их даче всё растет и плодоносит.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Узнать, почему без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 и ухода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высохли.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Соседи не поливают свою дачу, не хотят работать на ней, у них времени нет, воды нет, уехали отдыхать, заболели, сломалась машина.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сравнение, наблюдение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родителей, у соседа с другой дачи, посмотреть в интернете, прочитать о пользе влаги для растений, провести собственный эксперимент.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эксперименте приняли участие две группы детей. Обе группы посадили в емкости семена салата. Одна группа поливала и рыхлила землю. Дети из другой группы просто наблюдали за своими всходами.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неделю обе группы заметили всходы. Но в 1 емкости всходы были дружные, взошли все семена, а во 2 семена взошли частично.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через неделю из 1 емкости собрали урожай салата, а во второй емкости ростки были маленькие, вялые, сухие.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Обсудили полученные результаты и пришли к выводу, что для роста и развития растений необходима вода.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гипотеза подтвердилась полностью. С помощью полива удалось собрать богатый урожай.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выяснили , что необходимо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поливать растения в группе и на участке.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7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8451"/>
            <a:ext cx="8229600" cy="2016224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пользователь\Desktop\Новая папка (2)\p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6171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саду ли, в огороде.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Непосредственно-образовательная деятельность детей старшего дошкольного возраста (5-7 лет)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картине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об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овощах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фруктах; учить различать их по внешнему виду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7" y="1556792"/>
            <a:ext cx="6786934" cy="5112568"/>
          </a:xfrm>
        </p:spPr>
      </p:pic>
    </p:spTree>
    <p:extLst>
      <p:ext uri="{BB962C8B-B14F-4D97-AF65-F5344CB8AC3E}">
        <p14:creationId xmlns:p14="http://schemas.microsoft.com/office/powerpoint/2010/main" val="42429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3367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время года изображено на картине?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(Лето)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происходит действие? Что позволяет сделать такой вывод?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даче. Потому что мы видим грядки с овощами, пугало, яблоню, забор)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занимаются дети на огороде?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(Девочка собирает картошку, мальчик репку и морковь)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выращивать на даче?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(Разные овощи, фрукты, цветы)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чем еще занимаются на даче?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тветы детей)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сажают овощи и фрукты на даче?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(Чтобы их есть, варить, солить, делать салаты, варить варенье, компот и т.д.)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полезны овощи и фрукты?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них много витаминов)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 даче появляются овощи и фрукты?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(Сначала сажают в землю семена, поливают их, пропалывают. Потом появляются ростки и растут всё больше и больше. И потом уже вырастают овощи. А фрукты растут на фруктовых деревьях, которые тоже сажают маленькими, поливают и они вырастают.)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огородники ставят на участке пугало?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(Чтобы отпугивать птиц и воров. Чтобы красиво было).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случиться, если съесть немытые овощи или фрукты?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(Можно заболеть, микробы попадут в живот)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для получения хорошего урожая?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(Растения необходимо поливать, удобрять, пропалывать сорняки)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и расскажи, что растет на вашей даче.</a:t>
            </a:r>
          </a:p>
        </p:txBody>
      </p:sp>
    </p:spTree>
    <p:extLst>
      <p:ext uri="{BB962C8B-B14F-4D97-AF65-F5344CB8AC3E}">
        <p14:creationId xmlns:p14="http://schemas.microsoft.com/office/powerpoint/2010/main" val="23218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27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ситуации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077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Отправляемся в космическое путешествие,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далекую звездную страну, где живут космические человечки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Лизуны.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знаете, чем питаются космические человечки?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(Ответы детей)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им отвезем овощи и фрукты, которые растут на наших дачах. Пусть попробуют.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мы положим в корзину, вы отгадайте.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66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об овощах и фруктах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5586"/>
            <a:ext cx="8784976" cy="439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88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всё! Хоть и устали, </a:t>
            </a:r>
          </a:p>
          <a:p>
            <a:pPr marL="0" indent="0" algn="ct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Лизунам мы всё собрали!</a:t>
            </a:r>
          </a:p>
          <a:p>
            <a:pPr marL="0" indent="0" algn="ct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 мы к Лизунам. </a:t>
            </a:r>
          </a:p>
          <a:p>
            <a:pPr marL="0" indent="0" algn="ctr"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научим их различать </a:t>
            </a:r>
          </a:p>
          <a:p>
            <a:pPr marL="0" indent="0" algn="ct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 фрукты.</a:t>
            </a:r>
          </a:p>
          <a:p>
            <a:pPr algn="just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«Помоги космическим жителям разделить овощи и фрукты» 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делятся на 2 команды и раскладывают по корзинкам овощи и фрукты)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11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от Лизунов.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разговаривать на нашем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поэтому зашифровали названия фруктов и овощей на своем космическом языке.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Попробуем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угадать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5252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-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– 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произрастания -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–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06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70470"/>
            <a:ext cx="676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93" y="1299045"/>
            <a:ext cx="6762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8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299045"/>
            <a:ext cx="6381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84" y="1975639"/>
            <a:ext cx="36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0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78" y="1975639"/>
            <a:ext cx="4191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11610"/>
            <a:ext cx="685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0" name="Picture 72" descr="C:\Users\пользователь\Desktop\Новая папка (2)\20141009_085958 - копи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27" y="2637573"/>
            <a:ext cx="465421" cy="47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1" name="Picture 73" descr="C:\Users\пользователь\Desktop\Новая папка (2)\20141009_0859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50" y="2619859"/>
            <a:ext cx="457056" cy="4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5" name="Picture 77" descr="C:\Users\пользователь\Desktop\Новая папка (2)\20141009_09011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69" y="5229200"/>
            <a:ext cx="461787" cy="58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79" descr="C:\Users\пользователь\Desktop\Новая папка (2)\20141009_09015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35" y="4483366"/>
            <a:ext cx="598438" cy="6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Picture 80" descr="C:\Users\пользователь\Desktop\Новая папка (2)\20141009_09005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52" y="3861048"/>
            <a:ext cx="445418" cy="53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81" descr="C:\Users\пользователь\Desktop\Новая папка (2)\20141009_09011р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57" y="3266917"/>
            <a:ext cx="456208" cy="5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«Шифровальщики»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2928"/>
            <a:ext cx="3761558" cy="249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564904"/>
            <a:ext cx="378618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675" y="4653136"/>
            <a:ext cx="8754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теперь и вы попробуйте зашифровать названия овощей и фруктов для Лизунов!!!</a:t>
            </a:r>
          </a:p>
        </p:txBody>
      </p:sp>
    </p:spTree>
    <p:extLst>
      <p:ext uri="{BB962C8B-B14F-4D97-AF65-F5344CB8AC3E}">
        <p14:creationId xmlns:p14="http://schemas.microsoft.com/office/powerpoint/2010/main" val="4082411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842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Во саду ли, в огороде.</vt:lpstr>
      <vt:lpstr>Беседа по картине Цель: Расширить представления об овощах и фруктах; учить различать их по внешнему виду; расширить словарь по теме </vt:lpstr>
      <vt:lpstr>Презентация PowerPoint</vt:lpstr>
      <vt:lpstr> Игровая деятельность Создание игровой ситуации </vt:lpstr>
      <vt:lpstr>Загадки об овощах и фруктах</vt:lpstr>
      <vt:lpstr>Презентация PowerPoint</vt:lpstr>
      <vt:lpstr>Задание от Лизунов.  Они не умеют разговаривать на нашем языке и поэтому зашифровали названия фруктов и овощей на своем космическом языке.  Попробуем угадать?  </vt:lpstr>
      <vt:lpstr>Игра «Шифровальщики» </vt:lpstr>
      <vt:lpstr> Проблемная ситуация Пропала вода для полива огорода.  </vt:lpstr>
      <vt:lpstr>Исследовательский проект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Самарской области  Государственное бюджетное образовательное учреждение дополнительного профессионального образования (повышения квалификации) специалистов – центр повышения квалификации «Региональный социопсихологический центр»         Итоговая  работа  по программе курсов повышения квалификации  «Психолого-педагогическое сопровождение реализации ФГОС ДО» по теме «Разработка мероприятия для детей дошкольного возраста в условиях ФГОС дошкольного образования»         Проект выполнил(а): Желнова Наталья Леонидовна, учитель-логопед СП д/с «Солнышко»  ГБОУ СОШ № 2 г. Нефтегорска</dc:title>
  <dc:creator>пользователь</dc:creator>
  <cp:lastModifiedBy>пользователь</cp:lastModifiedBy>
  <cp:revision>22</cp:revision>
  <dcterms:created xsi:type="dcterms:W3CDTF">2014-10-09T04:40:21Z</dcterms:created>
  <dcterms:modified xsi:type="dcterms:W3CDTF">2014-10-22T16:03:32Z</dcterms:modified>
</cp:coreProperties>
</file>