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98" y="1972036"/>
            <a:ext cx="5116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490557"/>
                </a:solidFill>
                <a:latin typeface="Comic Sans MS" pitchFamily="66" charset="0"/>
              </a:rPr>
              <a:t>Автоматизация звука </a:t>
            </a:r>
            <a:r>
              <a:rPr lang="en-US" altLang="ru-RU" sz="4000" b="1" dirty="0">
                <a:solidFill>
                  <a:srgbClr val="490557"/>
                </a:solidFill>
                <a:latin typeface="Comic Sans MS" pitchFamily="66" charset="0"/>
              </a:rPr>
              <a:t>[</a:t>
            </a:r>
            <a:r>
              <a:rPr lang="ru-RU" altLang="ru-RU" sz="4000" b="1" dirty="0">
                <a:solidFill>
                  <a:srgbClr val="490557"/>
                </a:solidFill>
                <a:latin typeface="Comic Sans MS" pitchFamily="66" charset="0"/>
              </a:rPr>
              <a:t>ш</a:t>
            </a:r>
            <a:r>
              <a:rPr lang="en-US" altLang="ru-RU" sz="4000" b="1" dirty="0">
                <a:solidFill>
                  <a:srgbClr val="490557"/>
                </a:solidFill>
                <a:latin typeface="Comic Sans MS" pitchFamily="66" charset="0"/>
              </a:rPr>
              <a:t>]</a:t>
            </a:r>
            <a:r>
              <a:rPr lang="ru-RU" altLang="ru-RU" sz="4000" b="1" dirty="0">
                <a:solidFill>
                  <a:srgbClr val="490557"/>
                </a:solidFill>
                <a:latin typeface="Comic Sans MS" pitchFamily="66" charset="0"/>
              </a:rPr>
              <a:t>.</a:t>
            </a:r>
            <a:endParaRPr lang="ru-RU" altLang="ru-RU" dirty="0">
              <a:solidFill>
                <a:srgbClr val="490557"/>
              </a:solidFill>
              <a:latin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98" y="4400884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Составитель: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Чайка Ю.А.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- логопед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8" y="412894"/>
            <a:ext cx="50482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0" y="1760681"/>
            <a:ext cx="468153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0" y="3242397"/>
            <a:ext cx="45847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56" y="3526628"/>
            <a:ext cx="41148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65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55" y="156009"/>
            <a:ext cx="44450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4" y="4234296"/>
            <a:ext cx="65532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992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18</Words>
  <Application>Microsoft Office PowerPoint</Application>
  <PresentationFormat>Экран (4:3)</PresentationFormat>
  <Paragraphs>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1</cp:lastModifiedBy>
  <cp:revision>14</cp:revision>
  <dcterms:created xsi:type="dcterms:W3CDTF">2013-01-23T05:00:32Z</dcterms:created>
  <dcterms:modified xsi:type="dcterms:W3CDTF">2014-10-30T20:54:32Z</dcterms:modified>
</cp:coreProperties>
</file>