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8" r:id="rId3"/>
    <p:sldId id="259" r:id="rId4"/>
    <p:sldId id="261" r:id="rId5"/>
  </p:sldIdLst>
  <p:sldSz cx="9144000" cy="6858000" type="screen4x3"/>
  <p:notesSz cx="6858000" cy="9144000"/>
  <p:custDataLst>
    <p:tags r:id="rId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53A13-8B18-48A7-A3F8-4C03D1D092FB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4766E-FC27-438A-BA4C-4486CDC8D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73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766E-FC27-438A-BA4C-4486CDC8D3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76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11E9-8F71-46B0-9B4A-FFAE46A008C8}" type="datetime1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92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072B-B2EB-42D4-825B-6FB37D452BA5}" type="datetime1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4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7BD6-7A8B-4AED-9836-2A146C5D7414}" type="datetime1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38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5994-C4F4-4F29-9ED5-00208AFB774F}" type="datetime1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99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B80A-BE93-4660-B17E-6504CECC903F}" type="datetime1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3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86B-C1C0-4A2B-A8E6-FC5819AD7748}" type="datetime1">
              <a:rPr lang="ru-RU" smtClean="0"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8C16-6384-46E5-BDF2-D277B09C40EA}" type="datetime1">
              <a:rPr lang="ru-RU" smtClean="0"/>
              <a:t>30.10.2014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0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E830-0C08-4639-B352-96855297CF49}" type="datetime1">
              <a:rPr lang="ru-RU" smtClean="0"/>
              <a:t>30.10.2014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38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C47A-40E4-4B26-88FE-E0587782BBF4}" type="datetime1">
              <a:rPr lang="ru-RU" smtClean="0"/>
              <a:t>30.10.2014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26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75F1-13F2-4D4E-91CD-810DE471BB7E}" type="datetime1">
              <a:rPr lang="ru-RU" smtClean="0"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6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351B-C1BD-4392-BFA3-5F6EC0B035B0}" type="datetime1">
              <a:rPr lang="ru-RU" smtClean="0"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44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78990-256B-497D-901F-419C29B18294}" type="datetime1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0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66700" y="-174176"/>
            <a:ext cx="9655628" cy="124097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052456"/>
            <a:ext cx="9655628" cy="124097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42998" y="1972036"/>
            <a:ext cx="5116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rgbClr val="490557"/>
                </a:solidFill>
                <a:latin typeface="Comic Sans MS" pitchFamily="66" charset="0"/>
              </a:rPr>
              <a:t>Автоматизация звука </a:t>
            </a:r>
            <a:r>
              <a:rPr lang="en-US" altLang="ru-RU" sz="4000" b="1" dirty="0">
                <a:solidFill>
                  <a:srgbClr val="490557"/>
                </a:solidFill>
                <a:latin typeface="Comic Sans MS" pitchFamily="66" charset="0"/>
              </a:rPr>
              <a:t>[</a:t>
            </a:r>
            <a:r>
              <a:rPr lang="ru-RU" altLang="ru-RU" sz="4000" b="1" dirty="0">
                <a:solidFill>
                  <a:srgbClr val="490557"/>
                </a:solidFill>
                <a:latin typeface="Comic Sans MS" pitchFamily="66" charset="0"/>
              </a:rPr>
              <a:t>ш</a:t>
            </a:r>
            <a:r>
              <a:rPr lang="en-US" altLang="ru-RU" sz="4000" b="1" dirty="0">
                <a:solidFill>
                  <a:srgbClr val="490557"/>
                </a:solidFill>
                <a:latin typeface="Comic Sans MS" pitchFamily="66" charset="0"/>
              </a:rPr>
              <a:t>]</a:t>
            </a:r>
            <a:r>
              <a:rPr lang="ru-RU" altLang="ru-RU" sz="4000" b="1" dirty="0">
                <a:solidFill>
                  <a:srgbClr val="490557"/>
                </a:solidFill>
                <a:latin typeface="Comic Sans MS" pitchFamily="66" charset="0"/>
              </a:rPr>
              <a:t>.</a:t>
            </a:r>
            <a:endParaRPr lang="ru-RU" altLang="ru-RU" dirty="0">
              <a:solidFill>
                <a:srgbClr val="490557"/>
              </a:solidFill>
              <a:latin typeface="Arial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1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2998" y="4400884"/>
            <a:ext cx="2623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Составитель: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Чайка Ю.А.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Учитель - логопед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2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747" y="0"/>
            <a:ext cx="46815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363"/>
            <a:ext cx="63531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5239"/>
            <a:ext cx="8797636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22746"/>
            <a:ext cx="8538296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34021"/>
            <a:ext cx="868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5096021"/>
            <a:ext cx="75168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43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3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349395"/>
            <a:ext cx="52371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1785361"/>
            <a:ext cx="26892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82" y="4158240"/>
            <a:ext cx="69199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336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4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316163"/>
            <a:ext cx="27686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964"/>
            <a:ext cx="2036618" cy="28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09" y="-96983"/>
            <a:ext cx="2314865" cy="266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36" y="677500"/>
            <a:ext cx="2220371" cy="293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0" y="677499"/>
            <a:ext cx="2156330" cy="293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1739862"/>
            <a:ext cx="2147453" cy="268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1" y="1682783"/>
            <a:ext cx="2092036" cy="28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2667001"/>
            <a:ext cx="2071251" cy="292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97" y="2667001"/>
            <a:ext cx="2285277" cy="298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3" y="3617336"/>
            <a:ext cx="2147454" cy="299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13" y="3617336"/>
            <a:ext cx="2100119" cy="302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54" y="48490"/>
            <a:ext cx="3075709" cy="236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1" y="688254"/>
            <a:ext cx="3075709" cy="272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1" y="1773971"/>
            <a:ext cx="2909455" cy="234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859" y="2543460"/>
            <a:ext cx="3021445" cy="302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860" y="3486868"/>
            <a:ext cx="3021444" cy="312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2814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a4e329e18de146b5c6989bf928d77db879176e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19</Words>
  <Application>Microsoft Office PowerPoint</Application>
  <PresentationFormat>Экран (4:3)</PresentationFormat>
  <Paragraphs>9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1</cp:lastModifiedBy>
  <cp:revision>14</cp:revision>
  <dcterms:created xsi:type="dcterms:W3CDTF">2013-01-23T05:00:32Z</dcterms:created>
  <dcterms:modified xsi:type="dcterms:W3CDTF">2014-10-30T20:46:36Z</dcterms:modified>
</cp:coreProperties>
</file>