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9CAB6-E200-4E75-AB65-A18E3B3167C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48079-0E84-4699-9096-9131A8D731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9CAB6-E200-4E75-AB65-A18E3B3167C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48079-0E84-4699-9096-9131A8D73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9CAB6-E200-4E75-AB65-A18E3B3167C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48079-0E84-4699-9096-9131A8D73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9CAB6-E200-4E75-AB65-A18E3B3167C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48079-0E84-4699-9096-9131A8D73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9CAB6-E200-4E75-AB65-A18E3B3167C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48079-0E84-4699-9096-9131A8D731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9CAB6-E200-4E75-AB65-A18E3B3167C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48079-0E84-4699-9096-9131A8D73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9CAB6-E200-4E75-AB65-A18E3B3167C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48079-0E84-4699-9096-9131A8D73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9CAB6-E200-4E75-AB65-A18E3B3167C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48079-0E84-4699-9096-9131A8D73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9CAB6-E200-4E75-AB65-A18E3B3167C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48079-0E84-4699-9096-9131A8D731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9CAB6-E200-4E75-AB65-A18E3B3167C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48079-0E84-4699-9096-9131A8D73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9CAB6-E200-4E75-AB65-A18E3B3167C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48079-0E84-4699-9096-9131A8D731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8C9CAB6-E200-4E75-AB65-A18E3B3167C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D448079-0E84-4699-9096-9131A8D731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59632" y="332656"/>
            <a:ext cx="7488832" cy="61926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sz="6600" b="1" dirty="0" smtClean="0">
                <a:latin typeface="Garamond" pitchFamily="18" charset="0"/>
              </a:rPr>
              <a:t>Мой город,</a:t>
            </a:r>
            <a:br>
              <a:rPr lang="ru-RU" sz="6600" b="1" dirty="0" smtClean="0">
                <a:latin typeface="Garamond" pitchFamily="18" charset="0"/>
              </a:rPr>
            </a:br>
            <a:r>
              <a:rPr lang="ru-RU" sz="6600" b="1" dirty="0" smtClean="0">
                <a:latin typeface="Garamond" pitchFamily="18" charset="0"/>
              </a:rPr>
              <a:t>            мой Орёл …</a:t>
            </a:r>
            <a:endParaRPr lang="ru-RU" sz="66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Театр «Русский стиль»</a:t>
            </a:r>
            <a:endParaRPr lang="ru-RU" sz="2800" b="1" dirty="0"/>
          </a:p>
        </p:txBody>
      </p:sp>
      <p:pic>
        <p:nvPicPr>
          <p:cNvPr id="4" name="Содержимое 3" descr="DSC0604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43608" y="1268760"/>
            <a:ext cx="7200800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Орловский областной краеведческий музей</a:t>
            </a:r>
            <a:endParaRPr lang="ru-RU" sz="2800" b="1" dirty="0"/>
          </a:p>
        </p:txBody>
      </p:sp>
      <p:pic>
        <p:nvPicPr>
          <p:cNvPr id="4" name="Содержимое 3" descr="0_c89ef_6343a438_XL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43608" y="1268760"/>
            <a:ext cx="7128792" cy="53733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Орловский государственный музей им.</a:t>
            </a:r>
            <a:br>
              <a:rPr lang="ru-RU" sz="2800" dirty="0" smtClean="0"/>
            </a:br>
            <a:r>
              <a:rPr lang="ru-RU" sz="2800" dirty="0" smtClean="0"/>
              <a:t>                           И. С. Тургенева</a:t>
            </a:r>
            <a:endParaRPr lang="ru-RU" sz="2800" dirty="0"/>
          </a:p>
        </p:txBody>
      </p:sp>
      <p:pic>
        <p:nvPicPr>
          <p:cNvPr id="4" name="Содержимое 3" descr="7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71600" y="1340768"/>
            <a:ext cx="7200800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Дом-музей Н. С. Лескова</a:t>
            </a:r>
            <a:endParaRPr lang="ru-RU" sz="2800" b="1" dirty="0"/>
          </a:p>
        </p:txBody>
      </p:sp>
      <p:pic>
        <p:nvPicPr>
          <p:cNvPr id="4" name="Содержимое 3" descr="6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71600" y="1268760"/>
            <a:ext cx="7200800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Дом-музей В. А. </a:t>
            </a:r>
            <a:r>
              <a:rPr lang="ru-RU" dirty="0" err="1" smtClean="0"/>
              <a:t>Русанова</a:t>
            </a:r>
            <a:endParaRPr lang="ru-RU" dirty="0"/>
          </a:p>
        </p:txBody>
      </p:sp>
      <p:pic>
        <p:nvPicPr>
          <p:cNvPr id="4" name="Содержимое 3" descr="all_orel9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43608" y="1412775"/>
            <a:ext cx="7704856" cy="51573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 изобразительных искусств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muzej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87624" y="1412776"/>
            <a:ext cx="5544616" cy="41496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Военно-исторический музей</a:t>
            </a:r>
            <a:endParaRPr lang="ru-RU" sz="2800" b="1" dirty="0"/>
          </a:p>
        </p:txBody>
      </p:sp>
      <p:pic>
        <p:nvPicPr>
          <p:cNvPr id="4" name="Содержимое 3" descr="11476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43608" y="1268760"/>
            <a:ext cx="7128792" cy="5346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В нашем городе много памятников: защитникам Родины,</a:t>
            </a:r>
            <a:endParaRPr lang="ru-RU" sz="2800" b="1" dirty="0"/>
          </a:p>
        </p:txBody>
      </p:sp>
      <p:pic>
        <p:nvPicPr>
          <p:cNvPr id="7" name="Содержимое 6" descr="02_car_origin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435100" y="1802016"/>
            <a:ext cx="3657600" cy="4108043"/>
          </a:xfrm>
        </p:spPr>
      </p:pic>
      <p:pic>
        <p:nvPicPr>
          <p:cNvPr id="8" name="Содержимое 7" descr="комсомольцы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148064" y="1844824"/>
            <a:ext cx="3840426" cy="3960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писателям,</a:t>
            </a:r>
            <a:endParaRPr lang="ru-RU" sz="2800" b="1" dirty="0"/>
          </a:p>
        </p:txBody>
      </p:sp>
      <p:pic>
        <p:nvPicPr>
          <p:cNvPr id="5" name="Содержимое 4" descr="08_car_origin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043607" y="2348880"/>
            <a:ext cx="3936437" cy="2952328"/>
          </a:xfrm>
        </p:spPr>
      </p:pic>
      <p:pic>
        <p:nvPicPr>
          <p:cNvPr id="6" name="Содержимое 5" descr="pp_252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076055" y="2333840"/>
            <a:ext cx="3956489" cy="29673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и </a:t>
            </a:r>
            <a:r>
              <a:rPr lang="ru-RU" sz="2800" b="1" smtClean="0"/>
              <a:t>другим людям, </a:t>
            </a:r>
            <a:r>
              <a:rPr lang="ru-RU" sz="2800" b="1" dirty="0" smtClean="0"/>
              <a:t>прославившим свою малую Родину.</a:t>
            </a:r>
            <a:endParaRPr lang="ru-RU" sz="2800" b="1" dirty="0"/>
          </a:p>
        </p:txBody>
      </p:sp>
      <p:pic>
        <p:nvPicPr>
          <p:cNvPr id="5" name="Содержимое 4" descr="84544.hd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971600" y="1412776"/>
            <a:ext cx="4608512" cy="3456384"/>
          </a:xfrm>
        </p:spPr>
      </p:pic>
      <p:pic>
        <p:nvPicPr>
          <p:cNvPr id="6" name="Содержимое 5" descr="161131805280936_a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71999" y="2348880"/>
            <a:ext cx="4512501" cy="3384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karta-mira-1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43608" y="620688"/>
            <a:ext cx="7848872" cy="58866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Много в городе Орле  парков и скверов.</a:t>
            </a:r>
            <a:endParaRPr lang="ru-RU" sz="2800" b="1" dirty="0"/>
          </a:p>
        </p:txBody>
      </p:sp>
      <p:pic>
        <p:nvPicPr>
          <p:cNvPr id="5" name="Содержимое 4" descr="4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043607" y="1700808"/>
            <a:ext cx="4647421" cy="3096344"/>
          </a:xfrm>
        </p:spPr>
      </p:pic>
      <p:pic>
        <p:nvPicPr>
          <p:cNvPr id="6" name="Содержимое 5" descr="ZPKIO1med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211960" y="2420888"/>
            <a:ext cx="4896544" cy="3672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f807ff36dd743b003a0958d1c163cff94fa5e57102404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971599" y="476672"/>
            <a:ext cx="4802905" cy="3240360"/>
          </a:xfrm>
        </p:spPr>
      </p:pic>
      <p:pic>
        <p:nvPicPr>
          <p:cNvPr id="6" name="Содержимое 5" descr="1411069_m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355976" y="2492896"/>
            <a:ext cx="4608512" cy="3456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Наш город Орёл небольшой, уютный и красивый.</a:t>
            </a:r>
            <a:endParaRPr lang="ru-RU" sz="2800" b="1" dirty="0"/>
          </a:p>
        </p:txBody>
      </p:sp>
      <p:pic>
        <p:nvPicPr>
          <p:cNvPr id="5" name="Содержимое 4" descr="c99e14f3f56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115616" y="1556792"/>
            <a:ext cx="4189556" cy="2664296"/>
          </a:xfrm>
        </p:spPr>
      </p:pic>
      <p:pic>
        <p:nvPicPr>
          <p:cNvPr id="6" name="Содержимое 5" descr="image-32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860032" y="2564904"/>
            <a:ext cx="3960440" cy="40139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Символ  нашего города –  птица орёл.</a:t>
            </a:r>
            <a:endParaRPr lang="ru-RU" sz="2800" b="1" dirty="0"/>
          </a:p>
        </p:txBody>
      </p:sp>
      <p:pic>
        <p:nvPicPr>
          <p:cNvPr id="4" name="Содержимое 3" descr="1295021017215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043608" y="1628800"/>
            <a:ext cx="6705291" cy="4248472"/>
          </a:xfrm>
        </p:spPr>
      </p:pic>
      <p:pic>
        <p:nvPicPr>
          <p:cNvPr id="6" name="Содержимое 5" descr="max_1355421395.jpe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6588224" y="4005064"/>
            <a:ext cx="1959446" cy="24395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Слияние рек: Ока и Орлик</a:t>
            </a:r>
            <a:endParaRPr lang="ru-RU" sz="2800" b="1" dirty="0"/>
          </a:p>
        </p:txBody>
      </p:sp>
      <p:pic>
        <p:nvPicPr>
          <p:cNvPr id="4" name="Содержимое 3" descr="orel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03648" y="1009734"/>
            <a:ext cx="7272807" cy="54594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В нашем городе много домов и дорог.</a:t>
            </a:r>
            <a:endParaRPr lang="ru-RU" sz="2800" b="1" dirty="0"/>
          </a:p>
        </p:txBody>
      </p:sp>
      <p:pic>
        <p:nvPicPr>
          <p:cNvPr id="4" name="Содержимое 3" descr="orel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19672" y="1174273"/>
            <a:ext cx="7200799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В нашем городе очень много зелени: деревьев, кустарников, клумб.</a:t>
            </a:r>
            <a:endParaRPr lang="ru-RU" sz="2800" b="1" dirty="0"/>
          </a:p>
        </p:txBody>
      </p:sp>
      <p:pic>
        <p:nvPicPr>
          <p:cNvPr id="7" name="Содержимое 6" descr="3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435100" y="2484437"/>
            <a:ext cx="3657600" cy="2743200"/>
          </a:xfrm>
        </p:spPr>
      </p:pic>
      <p:pic>
        <p:nvPicPr>
          <p:cNvPr id="8" name="Содержимое 7" descr="1411084_m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276850" y="2485195"/>
            <a:ext cx="3657600" cy="27416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Орловский областной театр кукол.</a:t>
            </a:r>
            <a:endParaRPr lang="ru-RU" sz="2800" b="1" dirty="0"/>
          </a:p>
        </p:txBody>
      </p:sp>
      <p:pic>
        <p:nvPicPr>
          <p:cNvPr id="7" name="Содержимое 6" descr="teatr_kukol-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7544" y="1124744"/>
            <a:ext cx="8463381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Академический театр им. И. С. Тургенева</a:t>
            </a:r>
            <a:endParaRPr lang="ru-RU" sz="2800" b="1" dirty="0"/>
          </a:p>
        </p:txBody>
      </p:sp>
      <p:pic>
        <p:nvPicPr>
          <p:cNvPr id="4" name="Содержимое 3" descr="IMGP667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71600" y="1196752"/>
            <a:ext cx="7272808" cy="55315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Театр «Свободное пространство»</a:t>
            </a:r>
            <a:endParaRPr lang="ru-RU" sz="2800" b="1" dirty="0"/>
          </a:p>
        </p:txBody>
      </p:sp>
      <p:pic>
        <p:nvPicPr>
          <p:cNvPr id="4" name="Содержимое 3" descr="atuz_fac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699792" y="1124744"/>
            <a:ext cx="4248472" cy="55483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635</TotalTime>
  <Words>124</Words>
  <Application>Microsoft Office PowerPoint</Application>
  <PresentationFormat>Экран (4:3)</PresentationFormat>
  <Paragraphs>20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Мой город,             мой Орёл …</vt:lpstr>
      <vt:lpstr>Слайд 2</vt:lpstr>
      <vt:lpstr>Символ  нашего города –  птица орёл.</vt:lpstr>
      <vt:lpstr>Слияние рек: Ока и Орлик</vt:lpstr>
      <vt:lpstr>В нашем городе много домов и дорог.</vt:lpstr>
      <vt:lpstr>В нашем городе очень много зелени: деревьев, кустарников, клумб.</vt:lpstr>
      <vt:lpstr>Орловский областной театр кукол.</vt:lpstr>
      <vt:lpstr>Академический театр им. И. С. Тургенева</vt:lpstr>
      <vt:lpstr>Театр «Свободное пространство»</vt:lpstr>
      <vt:lpstr>Театр «Русский стиль»</vt:lpstr>
      <vt:lpstr>Орловский областной краеведческий музей</vt:lpstr>
      <vt:lpstr>Орловский государственный музей им.                            И. С. Тургенева</vt:lpstr>
      <vt:lpstr>Дом-музей Н. С. Лескова</vt:lpstr>
      <vt:lpstr>Дом-музей В. А. Русанова</vt:lpstr>
      <vt:lpstr>Музей изобразительных искусств</vt:lpstr>
      <vt:lpstr>Военно-исторический музей</vt:lpstr>
      <vt:lpstr>В нашем городе много памятников: защитникам Родины,</vt:lpstr>
      <vt:lpstr>писателям,</vt:lpstr>
      <vt:lpstr>и другим людям, прославившим свою малую Родину.</vt:lpstr>
      <vt:lpstr>Много в городе Орле  парков и скверов.</vt:lpstr>
      <vt:lpstr>Слайд 21</vt:lpstr>
      <vt:lpstr>Наш город Орёл небольшой, уютный и красивый.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61</cp:revision>
  <dcterms:created xsi:type="dcterms:W3CDTF">2014-10-20T17:25:05Z</dcterms:created>
  <dcterms:modified xsi:type="dcterms:W3CDTF">2014-10-27T19:08:23Z</dcterms:modified>
</cp:coreProperties>
</file>