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94660"/>
  </p:normalViewPr>
  <p:slideViewPr>
    <p:cSldViewPr>
      <p:cViewPr varScale="1">
        <p:scale>
          <a:sx n="62" d="100"/>
          <a:sy n="62" d="100"/>
        </p:scale>
        <p:origin x="-93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83EFD3-8A5C-47EA-B2F0-6D3C5FDFD5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9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8A372A-0BCD-4081-B03A-1477A62A5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9C92F-E6EB-44E0-AEDA-4E82D3B8AB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9752C-2402-4AD4-9EE9-A8D5D62CC1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4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3BABBB4-8F2C-4F42-A8AB-87E349ED62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1D5E930-4330-4477-B787-0839182759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9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60ED6B4-D75A-4322-B99A-7E3B6513F3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7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593A-CDDC-487E-80B6-40683D3048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6816F-B656-4FB2-816E-F0C3F9AC3F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C119E-9A0D-40DE-ACC0-BBAE58B4CB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AFA74-A9DB-4111-8306-B06BB500D9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7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BD307-0BE2-45F8-97E7-9413829EDF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F1ABC-2105-44AA-9567-31BC1A63DB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AFAB-B2D4-44C6-91F5-A4AE18AE24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DCC3-C363-49F2-A7AF-25DF7E1857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2511188-68F3-4D32-88C3-CF97E0DD03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7699375" cy="2133600"/>
          </a:xfrm>
        </p:spPr>
        <p:txBody>
          <a:bodyPr/>
          <a:lstStyle/>
          <a:p>
            <a:pPr algn="ctr"/>
            <a:r>
              <a:rPr lang="ru-RU" sz="2800"/>
              <a:t>Государственное бюджетное дошкольное учреждение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 Детский сад № 55</a:t>
            </a:r>
            <a:br>
              <a:rPr lang="ru-RU" sz="2800"/>
            </a:br>
            <a:r>
              <a:rPr lang="ru-RU" sz="2800"/>
              <a:t>Калининского района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781300"/>
            <a:ext cx="5184775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Arial Black" pitchFamily="34" charset="0"/>
              </a:rPr>
              <a:t>Использование палочек Кюизенера для сенсорного развития детей второй младшей группы.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Arial Black" pitchFamily="34" charset="0"/>
              </a:rPr>
              <a:t>Воспитатель второй категории Петрова Н.Б.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63713" y="5876925"/>
            <a:ext cx="60483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САНКТ-ПЕТЕРБУРГ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2013 г</a:t>
            </a:r>
          </a:p>
        </p:txBody>
      </p:sp>
      <p:pic>
        <p:nvPicPr>
          <p:cNvPr id="2053" name="Picture 5" descr="1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3406775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08400" y="404813"/>
            <a:ext cx="5246688" cy="604837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ru-RU" sz="180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>
                <a:latin typeface="Arial Black" pitchFamily="34" charset="0"/>
              </a:rPr>
              <a:t>Джордж Кюизенер - известный бельгийский ученый, разработавший уникальную методику обучения детей математике.  Методика Кюизенера реализована в палочках. С помощью данной методики можно не только научиться математике. </a:t>
            </a:r>
          </a:p>
          <a:p>
            <a:pPr>
              <a:lnSpc>
                <a:spcPct val="80000"/>
              </a:lnSpc>
            </a:pPr>
            <a:endParaRPr lang="ru-RU" sz="180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>
                <a:latin typeface="Arial Black" pitchFamily="34" charset="0"/>
              </a:rPr>
              <a:t>Методика Кюизенера универсальна - она не вступает в противоречие ни с одной из существующих методик, а наоборот, удачно их дополняет. Помимо явной эффективности обучения математике, данная методика задействует еще ряд пограничных областей: развивает мелкую моторику, зрительное и пространственное восприятие, стимулирует воображение, приучает к порядку.</a:t>
            </a:r>
          </a:p>
        </p:txBody>
      </p:sp>
      <p:pic>
        <p:nvPicPr>
          <p:cNvPr id="6148" name="Picture 4" descr="Georg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07816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47974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3168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Джордж Кюизенер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(1891–1976)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76250"/>
            <a:ext cx="4679950" cy="5976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latin typeface="Arial Black" pitchFamily="34" charset="0"/>
              </a:rPr>
              <a:t>Направление «Познавательно-речевое развитие»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Arial Black" pitchFamily="34" charset="0"/>
              </a:rPr>
              <a:t>Образовательная область «Познание»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Arial Black" pitchFamily="34" charset="0"/>
              </a:rPr>
              <a:t>"Содержание образовательной области „Познание" направлено на достижение целей развития у детей познавательных интересов, интеллектуального развития развитие познавательно исследовательской и продуктивной (конструктивной) деятельности.</a:t>
            </a:r>
          </a:p>
        </p:txBody>
      </p:sp>
      <p:pic>
        <p:nvPicPr>
          <p:cNvPr id="7172" name="Picture 4" descr="den_det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563938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187450" y="15573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51" name="Rectangle 3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60350"/>
            <a:ext cx="3927475" cy="6192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latin typeface="Arial Black" pitchFamily="34" charset="0"/>
                <a:cs typeface="Times New Roman" pitchFamily="18" charset="0"/>
              </a:rPr>
              <a:t>Значение сенсорного развития в дошкольном возрасте трудно переоценить. Ребёнок выясняет взаимоотношения частей в пространстве и соотносит свойства образца со свойствами имеющегося материала. В качестве сенсорных эталонов выступают семь цветов спектра. Эталоны формы – геометрические фигуры, величина – метрическая система мер. Усвоение величины связано с умением подбирать на глаз предметы одинаковой величины. У детей нашего возраста наглядно действенное мышление. Для НОД необходимы яркие впечатления. Дать такую возможность может только игра.</a:t>
            </a:r>
            <a:r>
              <a:rPr lang="ru-RU" sz="1800" b="1" dirty="0">
                <a:latin typeface="Arial Black" pitchFamily="34" charset="0"/>
              </a:rPr>
              <a:t> </a:t>
            </a:r>
          </a:p>
        </p:txBody>
      </p:sp>
      <p:pic>
        <p:nvPicPr>
          <p:cNvPr id="9253" name="Picture 37" descr="h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3976687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0"/>
              <a:t>Игра-конструирование</a:t>
            </a:r>
            <a:br>
              <a:rPr lang="ru-RU" sz="4000" b="0"/>
            </a:br>
            <a:r>
              <a:rPr lang="ru-RU" b="0"/>
              <a:t> </a:t>
            </a:r>
            <a:r>
              <a:rPr lang="ru-RU" sz="3600" b="0"/>
              <a:t>«Разноцветные дорожки»</a:t>
            </a:r>
          </a:p>
        </p:txBody>
      </p:sp>
      <p:pic>
        <p:nvPicPr>
          <p:cNvPr id="25607" name="Picture 7" descr="IMGP24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765675" cy="357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30813" y="1916113"/>
            <a:ext cx="3733800" cy="2736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>
                <a:latin typeface="Arial Black" pitchFamily="34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Arial Black" pitchFamily="34" charset="0"/>
              </a:rPr>
              <a:t>    В совместной деятельности 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Arial Black" pitchFamily="34" charset="0"/>
              </a:rPr>
              <a:t>    дети знакомятся с понятиями цвет и длина.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Arial Black" pitchFamily="34" charset="0"/>
              </a:rPr>
              <a:t>    </a:t>
            </a:r>
          </a:p>
        </p:txBody>
      </p:sp>
      <p:pic>
        <p:nvPicPr>
          <p:cNvPr id="25609" name="Picture 9" descr="imagemag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2743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Игра-конструирование «МОСТИКИ»</a:t>
            </a:r>
          </a:p>
        </p:txBody>
      </p:sp>
      <p:sp>
        <p:nvSpPr>
          <p:cNvPr id="2867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87900" y="2276475"/>
            <a:ext cx="3927475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latin typeface="Arial Black" pitchFamily="34" charset="0"/>
              </a:rPr>
              <a:t>   Дети в совместной деятельности через игру «Мостики» знакомятся с понятием ширина.</a:t>
            </a:r>
          </a:p>
        </p:txBody>
      </p:sp>
      <p:pic>
        <p:nvPicPr>
          <p:cNvPr id="28679" name="Picture 7" descr="IMGP24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27300"/>
            <a:ext cx="3927475" cy="294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Рисование палочками Кюизенера</a:t>
            </a:r>
          </a:p>
        </p:txBody>
      </p:sp>
      <p:sp>
        <p:nvSpPr>
          <p:cNvPr id="30727" name="Rectangle 7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effectLst/>
                <a:latin typeface="Arial Black" pitchFamily="34" charset="0"/>
              </a:rPr>
              <a:t>   Усвоение величины связано с умением подбирать на глаз предметы одинаковой величины.</a:t>
            </a:r>
            <a:r>
              <a:rPr lang="ru-RU" sz="2800"/>
              <a:t> </a:t>
            </a:r>
          </a:p>
        </p:txBody>
      </p:sp>
      <p:pic>
        <p:nvPicPr>
          <p:cNvPr id="30728" name="Picture 8" descr="IMGP24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4076700"/>
            <a:ext cx="2692400" cy="201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 descr="IMGP24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1905000"/>
            <a:ext cx="2692400" cy="201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Использование палочек Кюизенера в НОД позволяет решить: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300" b="1" i="1" u="sng">
                <a:latin typeface="Arial Black" pitchFamily="34" charset="0"/>
              </a:rPr>
              <a:t>Образовательные задачи: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>
                <a:latin typeface="Arial Black" pitchFamily="34" charset="0"/>
              </a:rPr>
              <a:t>   Расширять знания об основных цветах, форме, величине предметов.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>
                <a:latin typeface="Arial Black" pitchFamily="34" charset="0"/>
              </a:rPr>
              <a:t>   Формировать умение соотносить предметы по цвету, размеру.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>
                <a:latin typeface="Arial Black" pitchFamily="34" charset="0"/>
              </a:rPr>
              <a:t>   Формирование конструктивных возможностей.</a:t>
            </a:r>
          </a:p>
          <a:p>
            <a:pPr>
              <a:lnSpc>
                <a:spcPct val="80000"/>
              </a:lnSpc>
            </a:pPr>
            <a:r>
              <a:rPr lang="ru-RU" sz="2300" b="1" i="1" u="sng">
                <a:latin typeface="Arial Black" pitchFamily="34" charset="0"/>
              </a:rPr>
              <a:t>Развивающие задачи: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>
                <a:latin typeface="Arial Black" pitchFamily="34" charset="0"/>
              </a:rPr>
              <a:t>   Развивать общую и мелкую моторику, образное логическое мышление, память, внимание.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>
                <a:latin typeface="Arial Black" pitchFamily="34" charset="0"/>
              </a:rPr>
              <a:t>   Развивать слуховое внимание.</a:t>
            </a:r>
          </a:p>
          <a:p>
            <a:pPr>
              <a:lnSpc>
                <a:spcPct val="80000"/>
              </a:lnSpc>
            </a:pPr>
            <a:r>
              <a:rPr lang="ru-RU" sz="2300" b="1" i="1" u="sng">
                <a:latin typeface="Arial Black" pitchFamily="34" charset="0"/>
              </a:rPr>
              <a:t>Воспитательная задача: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>
                <a:latin typeface="Arial Black" pitchFamily="34" charset="0"/>
              </a:rPr>
              <a:t>   Воспитывать чувство дружбы и взаимовыручки.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175</TotalTime>
  <Words>270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Трава</vt:lpstr>
      <vt:lpstr>Государственное бюджетное дошкольное учреждение   Детский сад № 55 Калининского района</vt:lpstr>
      <vt:lpstr>Презентация PowerPoint</vt:lpstr>
      <vt:lpstr>Презентация PowerPoint</vt:lpstr>
      <vt:lpstr>Презентация PowerPoint</vt:lpstr>
      <vt:lpstr>Игра-конструирование  «Разноцветные дорожки»</vt:lpstr>
      <vt:lpstr>Игра-конструирование «МОСТИКИ»</vt:lpstr>
      <vt:lpstr>Рисование палочками Кюизенера</vt:lpstr>
      <vt:lpstr>Использование палочек Кюизенера в НОД позволяет решить:</vt:lpstr>
    </vt:vector>
  </TitlesOfParts>
  <Company>ДОУ 55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учреждение   Детский сад № 55 Калининского района</dc:title>
  <dc:subject>ДОУ</dc:subject>
  <dc:creator>Петрова Н.Б.</dc:creator>
  <cp:lastModifiedBy>Anonymouse</cp:lastModifiedBy>
  <cp:revision>31</cp:revision>
  <dcterms:created xsi:type="dcterms:W3CDTF">2013-05-26T10:13:27Z</dcterms:created>
  <dcterms:modified xsi:type="dcterms:W3CDTF">2013-05-26T13:26:15Z</dcterms:modified>
</cp:coreProperties>
</file>