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02" autoAdjust="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A5DA1-3386-40C4-A03E-804947734061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C9B9FD-F737-45EA-AE6C-B1771EFEE8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31683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Использование технологий «Сказочные лабиринты игр В.В. </a:t>
            </a:r>
            <a:r>
              <a:rPr lang="ru-RU" sz="4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Воскобовича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в работе с детьми 2-4 лет.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72008"/>
            <a:ext cx="7854696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«Детский сад № 41» г. Энгельс</a:t>
            </a:r>
          </a:p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Воспитатель: Барановская Татьяна Петровна</a:t>
            </a:r>
          </a:p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2014 год. 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357562"/>
            <a:ext cx="83058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i="1" dirty="0" smtClean="0"/>
              <a:t>Игровой квадрат </a:t>
            </a:r>
            <a:r>
              <a:rPr lang="ru-RU" sz="2400" b="1" i="1" dirty="0" err="1" smtClean="0"/>
              <a:t>Воскобовича</a:t>
            </a:r>
            <a:r>
              <a:rPr lang="ru-RU" sz="2400" b="1" i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 </a:t>
            </a:r>
            <a:r>
              <a:rPr lang="ru-RU" sz="2400" dirty="0" smtClean="0"/>
              <a:t> </a:t>
            </a:r>
            <a:r>
              <a:rPr lang="ru-RU" sz="2400" i="1" dirty="0" smtClean="0"/>
              <a:t>  </a:t>
            </a:r>
            <a:r>
              <a:rPr lang="ru-RU" sz="2000" i="1" dirty="0" smtClean="0"/>
              <a:t>Квадрат представляет собой тканевую основу, на которую с двух сторон приклеены 32 жестких треугольника контрастных цветов. Квадрат легко трансформируется, так как между треугольниками остаются полоски ткани, которые можно сгибать.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  По сюжету сказки он превращается в домик, мышку, ежика, котенка. Упражнения с</a:t>
            </a:r>
            <a:r>
              <a:rPr lang="ru-RU" sz="2000" dirty="0" smtClean="0"/>
              <a:t> </a:t>
            </a:r>
            <a:r>
              <a:rPr lang="ru-RU" sz="2000" i="1" dirty="0" smtClean="0"/>
              <a:t>квадратом научат различать геометрические фигуры, разовьют пространственное мышление, умение проанализировать  и сравнить, разовьют гибкость мышления, моторику рук, творческие способности.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http://chitariki.ru/images/stories/voskobov/vos_017_en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4221088"/>
            <a:ext cx="2143140" cy="19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hitariki.ru/images/stories/voskobov/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4307948"/>
            <a:ext cx="3286148" cy="184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 Детский сад №41\фото дети на улице 2013\DSC02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042449" cy="4536504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85786" y="785794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Игровой квадрат «Двухцветный»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Детский сад №41\фото дети на улице 2013\DSC02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197" y="1556792"/>
            <a:ext cx="7173219" cy="4464496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«Домик для матрёшки»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DCIM\101MSDCF\DSC03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128057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8579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    «Шнур – затейник»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DCIM\101MSDCF\DSC03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67138" cy="4031516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4414" y="85723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Эталонный конструктор «Фонарики»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DCIM\101MSDCF\DSC03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43357" cy="4018138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85918" y="100010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Эталонный конструктор «Черепашки»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DCIM\101MSDCF\DSC03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018" y="1628800"/>
            <a:ext cx="6916867" cy="4104456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71604" y="785794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Кораблик «Плюх – Плюх»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мья\Рабочий стол\са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7"/>
            <a:ext cx="4334407" cy="601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81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69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Использование технологий «Сказочные лабиринты игр В.В. Воскобовича в работе с детьми 2-4 лет.</vt:lpstr>
      <vt:lpstr>  Игровой квадрат Воскобовича.     Квадрат представляет собой тканевую основу, на которую с двух сторон приклеены 32 жестких треугольника контрастных цветов. Квадрат легко трансформируется, так как между треугольниками остаются полоски ткани, которые можно сгибать.   По сюжету сказки он превращается в домик, мышку, ежика, котенка. Упражнения с квадратом научат различать геометрические фигуры, разовьют пространственное мышление, умение проанализировать  и сравнить, разовьют гибкость мышления, моторику рук, творческие способности.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ВиТаКаЖе</cp:lastModifiedBy>
  <cp:revision>21</cp:revision>
  <dcterms:created xsi:type="dcterms:W3CDTF">2014-04-19T13:27:46Z</dcterms:created>
  <dcterms:modified xsi:type="dcterms:W3CDTF">2015-01-29T18:42:14Z</dcterms:modified>
</cp:coreProperties>
</file>